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7"/>
  </p:notesMasterIdLst>
  <p:sldIdLst>
    <p:sldId id="256" r:id="rId2"/>
    <p:sldId id="257" r:id="rId3"/>
    <p:sldId id="271" r:id="rId4"/>
    <p:sldId id="258" r:id="rId5"/>
    <p:sldId id="26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Playfair Display" panose="020B0604020202020204" charset="0"/>
      <p:regular r:id="rId32"/>
      <p:bold r:id="rId33"/>
      <p:italic r:id="rId34"/>
      <p:boldItalic r:id="rId35"/>
    </p:embeddedFont>
    <p:embeddedFont>
      <p:font typeface="Playfair Display Regular" panose="020B0604020202020204" charset="0"/>
      <p:regular r:id="rId36"/>
      <p:bold r:id="rId37"/>
      <p:italic r:id="rId38"/>
      <p:boldItalic r:id="rId39"/>
    </p:embeddedFont>
    <p:embeddedFont>
      <p:font typeface="Raleway" panose="020B0604020202020204" charset="0"/>
      <p:regular r:id="rId40"/>
      <p:bold r:id="rId41"/>
      <p:italic r:id="rId42"/>
      <p:boldItalic r:id="rId43"/>
    </p:embeddedFont>
    <p:embeddedFont>
      <p:font typeface="Raleway Thin" panose="020B060402020202020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E3DD570-692B-4D39-93F8-E988EBE691BB}">
  <a:tblStyle styleId="{3E3DD570-692B-4D39-93F8-E988EBE691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6e77fe5f1d_2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6e77fe5f1d_2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20779"/>
          <a:stretch/>
        </p:blipFill>
        <p:spPr>
          <a:xfrm>
            <a:off x="2143025" y="2788375"/>
            <a:ext cx="4857949" cy="235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b="37011"/>
          <a:stretch/>
        </p:blipFill>
        <p:spPr>
          <a:xfrm rot="10800000">
            <a:off x="2513351" y="-11424"/>
            <a:ext cx="4117299" cy="1872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654969"/>
            <a:ext cx="1912270" cy="1488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7463691" y="3463200"/>
            <a:ext cx="1393364" cy="196725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39100" y="1991825"/>
            <a:ext cx="70659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 flipH="1">
            <a:off x="7443611" y="203467"/>
            <a:ext cx="1912270" cy="1488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0" y="0"/>
            <a:ext cx="1393364" cy="196725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440700" y="440700"/>
            <a:ext cx="8271000" cy="4262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Orchids" type="blank">
  <p:cSld name="BLANK">
    <p:bg>
      <p:bgPr>
        <a:solidFill>
          <a:schemeClr val="accent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4" name="Google Shape;74;p11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Roses">
  <p:cSld name="BLANK_2">
    <p:bg>
      <p:bgPr>
        <a:solidFill>
          <a:schemeClr val="accent5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7" name="Google Shape;77;p12"/>
          <p:cNvPicPr preferRelativeResize="0"/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Tropical">
  <p:cSld name="BLANK_2_1">
    <p:bg>
      <p:bgPr>
        <a:solidFill>
          <a:schemeClr val="accent4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3"/>
          <p:cNvPicPr preferRelativeResize="0"/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accent2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/>
          <p:nvPr/>
        </p:nvSpPr>
        <p:spPr>
          <a:xfrm>
            <a:off x="440700" y="440700"/>
            <a:ext cx="8271000" cy="42621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/>
          </p:nvPr>
        </p:nvSpPr>
        <p:spPr>
          <a:xfrm>
            <a:off x="1039100" y="1659550"/>
            <a:ext cx="7065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1039100" y="2916252"/>
            <a:ext cx="7065900" cy="2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Raleway"/>
              <a:buNone/>
              <a:defRPr sz="16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440700" y="440700"/>
            <a:ext cx="8271000" cy="4262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039100" y="2161800"/>
            <a:ext cx="70659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318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 Regular"/>
              <a:buChar char="⬩"/>
              <a:defRPr sz="3200" i="1">
                <a:solidFill>
                  <a:schemeClr val="lt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1pPr>
            <a:lvl2pPr marL="914400" lvl="1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 Regular"/>
              <a:buChar char="▫"/>
              <a:defRPr sz="3200" i="1">
                <a:solidFill>
                  <a:schemeClr val="lt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2pPr>
            <a:lvl3pPr marL="1371600" lvl="2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 Regular"/>
              <a:buChar char="▫"/>
              <a:defRPr sz="3200" i="1">
                <a:solidFill>
                  <a:schemeClr val="lt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3pPr>
            <a:lvl4pPr marL="1828800" lvl="3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 Regular"/>
              <a:buChar char="●"/>
              <a:defRPr sz="3200" i="1">
                <a:solidFill>
                  <a:schemeClr val="lt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4pPr>
            <a:lvl5pPr marL="2286000" lvl="4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 Regular"/>
              <a:buChar char="○"/>
              <a:defRPr sz="3200" i="1">
                <a:solidFill>
                  <a:schemeClr val="lt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5pPr>
            <a:lvl6pPr marL="2743200" lvl="5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 Regular"/>
              <a:buChar char="■"/>
              <a:defRPr sz="3200" i="1">
                <a:solidFill>
                  <a:schemeClr val="lt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6pPr>
            <a:lvl7pPr marL="3200400" lvl="6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 Regular"/>
              <a:buChar char="●"/>
              <a:defRPr sz="3200" i="1">
                <a:solidFill>
                  <a:schemeClr val="lt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7pPr>
            <a:lvl8pPr marL="3657600" lvl="7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 Regular"/>
              <a:buChar char="○"/>
              <a:defRPr sz="3200" i="1">
                <a:solidFill>
                  <a:schemeClr val="lt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8pPr>
            <a:lvl9pPr marL="4114800" lvl="8" indent="-4318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fair Display Regular"/>
              <a:buChar char="■"/>
              <a:defRPr sz="3200" i="1">
                <a:solidFill>
                  <a:schemeClr val="lt1"/>
                </a:solidFill>
                <a:latin typeface="Playfair Display Regular"/>
                <a:ea typeface="Playfair Display Regular"/>
                <a:cs typeface="Playfair Display Regular"/>
                <a:sym typeface="Playfair Display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 rot="5400000">
            <a:off x="883569" y="1036898"/>
            <a:ext cx="358410" cy="577767"/>
          </a:xfrm>
          <a:custGeom>
            <a:avLst/>
            <a:gdLst/>
            <a:ahLst/>
            <a:cxnLst/>
            <a:rect l="l" t="t" r="r" b="b"/>
            <a:pathLst>
              <a:path w="29252" h="47155" extrusionOk="0">
                <a:moveTo>
                  <a:pt x="17692" y="8600"/>
                </a:moveTo>
                <a:lnTo>
                  <a:pt x="14872" y="9305"/>
                </a:lnTo>
                <a:lnTo>
                  <a:pt x="11771" y="10080"/>
                </a:lnTo>
                <a:lnTo>
                  <a:pt x="8811" y="10856"/>
                </a:lnTo>
                <a:lnTo>
                  <a:pt x="7542" y="11278"/>
                </a:lnTo>
                <a:lnTo>
                  <a:pt x="6485" y="11631"/>
                </a:lnTo>
                <a:lnTo>
                  <a:pt x="9234" y="10503"/>
                </a:lnTo>
                <a:lnTo>
                  <a:pt x="10573" y="10010"/>
                </a:lnTo>
                <a:lnTo>
                  <a:pt x="11983" y="9587"/>
                </a:lnTo>
                <a:lnTo>
                  <a:pt x="13392" y="9164"/>
                </a:lnTo>
                <a:lnTo>
                  <a:pt x="14802" y="8882"/>
                </a:lnTo>
                <a:lnTo>
                  <a:pt x="16282" y="8671"/>
                </a:lnTo>
                <a:lnTo>
                  <a:pt x="17692" y="8600"/>
                </a:lnTo>
                <a:close/>
                <a:moveTo>
                  <a:pt x="20652" y="3102"/>
                </a:moveTo>
                <a:lnTo>
                  <a:pt x="20934" y="3173"/>
                </a:lnTo>
                <a:lnTo>
                  <a:pt x="21709" y="3455"/>
                </a:lnTo>
                <a:lnTo>
                  <a:pt x="22414" y="3807"/>
                </a:lnTo>
                <a:lnTo>
                  <a:pt x="23049" y="4160"/>
                </a:lnTo>
                <a:lnTo>
                  <a:pt x="23683" y="4582"/>
                </a:lnTo>
                <a:lnTo>
                  <a:pt x="24247" y="5076"/>
                </a:lnTo>
                <a:lnTo>
                  <a:pt x="24740" y="5569"/>
                </a:lnTo>
                <a:lnTo>
                  <a:pt x="25234" y="6133"/>
                </a:lnTo>
                <a:lnTo>
                  <a:pt x="25656" y="6697"/>
                </a:lnTo>
                <a:lnTo>
                  <a:pt x="26079" y="7331"/>
                </a:lnTo>
                <a:lnTo>
                  <a:pt x="26432" y="7966"/>
                </a:lnTo>
                <a:lnTo>
                  <a:pt x="26714" y="8671"/>
                </a:lnTo>
                <a:lnTo>
                  <a:pt x="26996" y="9305"/>
                </a:lnTo>
                <a:lnTo>
                  <a:pt x="27278" y="10080"/>
                </a:lnTo>
                <a:lnTo>
                  <a:pt x="27489" y="10856"/>
                </a:lnTo>
                <a:lnTo>
                  <a:pt x="27771" y="12406"/>
                </a:lnTo>
                <a:lnTo>
                  <a:pt x="27348" y="11631"/>
                </a:lnTo>
                <a:lnTo>
                  <a:pt x="26996" y="10856"/>
                </a:lnTo>
                <a:lnTo>
                  <a:pt x="26502" y="10151"/>
                </a:lnTo>
                <a:lnTo>
                  <a:pt x="26009" y="9516"/>
                </a:lnTo>
                <a:lnTo>
                  <a:pt x="25022" y="8177"/>
                </a:lnTo>
                <a:lnTo>
                  <a:pt x="23894" y="6908"/>
                </a:lnTo>
                <a:lnTo>
                  <a:pt x="22837" y="5851"/>
                </a:lnTo>
                <a:lnTo>
                  <a:pt x="21850" y="4723"/>
                </a:lnTo>
                <a:lnTo>
                  <a:pt x="21427" y="4300"/>
                </a:lnTo>
                <a:lnTo>
                  <a:pt x="20864" y="3666"/>
                </a:lnTo>
                <a:lnTo>
                  <a:pt x="20652" y="3384"/>
                </a:lnTo>
                <a:lnTo>
                  <a:pt x="20511" y="3173"/>
                </a:lnTo>
                <a:lnTo>
                  <a:pt x="20582" y="3102"/>
                </a:lnTo>
                <a:close/>
                <a:moveTo>
                  <a:pt x="18185" y="9516"/>
                </a:moveTo>
                <a:lnTo>
                  <a:pt x="17480" y="10151"/>
                </a:lnTo>
                <a:lnTo>
                  <a:pt x="16776" y="10715"/>
                </a:lnTo>
                <a:lnTo>
                  <a:pt x="15930" y="11208"/>
                </a:lnTo>
                <a:lnTo>
                  <a:pt x="15084" y="11560"/>
                </a:lnTo>
                <a:lnTo>
                  <a:pt x="14238" y="11913"/>
                </a:lnTo>
                <a:lnTo>
                  <a:pt x="13322" y="12124"/>
                </a:lnTo>
                <a:lnTo>
                  <a:pt x="12406" y="12336"/>
                </a:lnTo>
                <a:lnTo>
                  <a:pt x="11489" y="12477"/>
                </a:lnTo>
                <a:lnTo>
                  <a:pt x="9586" y="12688"/>
                </a:lnTo>
                <a:lnTo>
                  <a:pt x="7754" y="12759"/>
                </a:lnTo>
                <a:lnTo>
                  <a:pt x="5851" y="12759"/>
                </a:lnTo>
                <a:lnTo>
                  <a:pt x="4018" y="12829"/>
                </a:lnTo>
                <a:lnTo>
                  <a:pt x="4582" y="12547"/>
                </a:lnTo>
                <a:lnTo>
                  <a:pt x="5287" y="12336"/>
                </a:lnTo>
                <a:lnTo>
                  <a:pt x="6062" y="12195"/>
                </a:lnTo>
                <a:lnTo>
                  <a:pt x="6978" y="12054"/>
                </a:lnTo>
                <a:lnTo>
                  <a:pt x="8670" y="11913"/>
                </a:lnTo>
                <a:lnTo>
                  <a:pt x="9445" y="11842"/>
                </a:lnTo>
                <a:lnTo>
                  <a:pt x="10150" y="11701"/>
                </a:lnTo>
                <a:lnTo>
                  <a:pt x="12124" y="11278"/>
                </a:lnTo>
                <a:lnTo>
                  <a:pt x="14168" y="10715"/>
                </a:lnTo>
                <a:lnTo>
                  <a:pt x="16212" y="10151"/>
                </a:lnTo>
                <a:lnTo>
                  <a:pt x="18185" y="9516"/>
                </a:lnTo>
                <a:close/>
                <a:moveTo>
                  <a:pt x="20511" y="3948"/>
                </a:moveTo>
                <a:lnTo>
                  <a:pt x="20864" y="4512"/>
                </a:lnTo>
                <a:lnTo>
                  <a:pt x="21216" y="5146"/>
                </a:lnTo>
                <a:lnTo>
                  <a:pt x="22062" y="6204"/>
                </a:lnTo>
                <a:lnTo>
                  <a:pt x="23824" y="8248"/>
                </a:lnTo>
                <a:lnTo>
                  <a:pt x="24881" y="9587"/>
                </a:lnTo>
                <a:lnTo>
                  <a:pt x="25797" y="10996"/>
                </a:lnTo>
                <a:lnTo>
                  <a:pt x="26220" y="11701"/>
                </a:lnTo>
                <a:lnTo>
                  <a:pt x="26573" y="12477"/>
                </a:lnTo>
                <a:lnTo>
                  <a:pt x="26925" y="13252"/>
                </a:lnTo>
                <a:lnTo>
                  <a:pt x="27207" y="14027"/>
                </a:lnTo>
                <a:lnTo>
                  <a:pt x="25022" y="11701"/>
                </a:lnTo>
                <a:lnTo>
                  <a:pt x="24035" y="10574"/>
                </a:lnTo>
                <a:lnTo>
                  <a:pt x="23119" y="9375"/>
                </a:lnTo>
                <a:lnTo>
                  <a:pt x="22344" y="8177"/>
                </a:lnTo>
                <a:lnTo>
                  <a:pt x="21568" y="6908"/>
                </a:lnTo>
                <a:lnTo>
                  <a:pt x="21286" y="6204"/>
                </a:lnTo>
                <a:lnTo>
                  <a:pt x="21005" y="5499"/>
                </a:lnTo>
                <a:lnTo>
                  <a:pt x="20723" y="4723"/>
                </a:lnTo>
                <a:lnTo>
                  <a:pt x="20511" y="3948"/>
                </a:lnTo>
                <a:close/>
                <a:moveTo>
                  <a:pt x="12194" y="25657"/>
                </a:moveTo>
                <a:lnTo>
                  <a:pt x="9375" y="26855"/>
                </a:lnTo>
                <a:lnTo>
                  <a:pt x="6485" y="28195"/>
                </a:lnTo>
                <a:lnTo>
                  <a:pt x="4441" y="29181"/>
                </a:lnTo>
                <a:lnTo>
                  <a:pt x="2467" y="30098"/>
                </a:lnTo>
                <a:lnTo>
                  <a:pt x="3525" y="29252"/>
                </a:lnTo>
                <a:lnTo>
                  <a:pt x="4582" y="28406"/>
                </a:lnTo>
                <a:lnTo>
                  <a:pt x="5780" y="27701"/>
                </a:lnTo>
                <a:lnTo>
                  <a:pt x="6978" y="26996"/>
                </a:lnTo>
                <a:lnTo>
                  <a:pt x="8177" y="26503"/>
                </a:lnTo>
                <a:lnTo>
                  <a:pt x="9516" y="26080"/>
                </a:lnTo>
                <a:lnTo>
                  <a:pt x="10855" y="25798"/>
                </a:lnTo>
                <a:lnTo>
                  <a:pt x="12194" y="25657"/>
                </a:lnTo>
                <a:close/>
                <a:moveTo>
                  <a:pt x="12194" y="26855"/>
                </a:moveTo>
                <a:lnTo>
                  <a:pt x="11207" y="27701"/>
                </a:lnTo>
                <a:lnTo>
                  <a:pt x="10221" y="28477"/>
                </a:lnTo>
                <a:lnTo>
                  <a:pt x="9234" y="29181"/>
                </a:lnTo>
                <a:lnTo>
                  <a:pt x="8106" y="29816"/>
                </a:lnTo>
                <a:lnTo>
                  <a:pt x="7260" y="30239"/>
                </a:lnTo>
                <a:lnTo>
                  <a:pt x="6414" y="30591"/>
                </a:lnTo>
                <a:lnTo>
                  <a:pt x="5498" y="30873"/>
                </a:lnTo>
                <a:lnTo>
                  <a:pt x="4582" y="31155"/>
                </a:lnTo>
                <a:lnTo>
                  <a:pt x="3666" y="31296"/>
                </a:lnTo>
                <a:lnTo>
                  <a:pt x="2679" y="31437"/>
                </a:lnTo>
                <a:lnTo>
                  <a:pt x="1763" y="31578"/>
                </a:lnTo>
                <a:lnTo>
                  <a:pt x="846" y="31578"/>
                </a:lnTo>
                <a:lnTo>
                  <a:pt x="1269" y="31296"/>
                </a:lnTo>
                <a:lnTo>
                  <a:pt x="1833" y="31014"/>
                </a:lnTo>
                <a:lnTo>
                  <a:pt x="3172" y="30521"/>
                </a:lnTo>
                <a:lnTo>
                  <a:pt x="4652" y="30027"/>
                </a:lnTo>
                <a:lnTo>
                  <a:pt x="5780" y="29675"/>
                </a:lnTo>
                <a:lnTo>
                  <a:pt x="9022" y="28265"/>
                </a:lnTo>
                <a:lnTo>
                  <a:pt x="12194" y="26855"/>
                </a:lnTo>
                <a:close/>
                <a:moveTo>
                  <a:pt x="17762" y="20300"/>
                </a:moveTo>
                <a:lnTo>
                  <a:pt x="18608" y="21851"/>
                </a:lnTo>
                <a:lnTo>
                  <a:pt x="19383" y="23402"/>
                </a:lnTo>
                <a:lnTo>
                  <a:pt x="20018" y="25023"/>
                </a:lnTo>
                <a:lnTo>
                  <a:pt x="20652" y="26644"/>
                </a:lnTo>
                <a:lnTo>
                  <a:pt x="21780" y="29886"/>
                </a:lnTo>
                <a:lnTo>
                  <a:pt x="22485" y="31507"/>
                </a:lnTo>
                <a:lnTo>
                  <a:pt x="23190" y="33129"/>
                </a:lnTo>
                <a:lnTo>
                  <a:pt x="22414" y="32565"/>
                </a:lnTo>
                <a:lnTo>
                  <a:pt x="21639" y="31930"/>
                </a:lnTo>
                <a:lnTo>
                  <a:pt x="21005" y="31296"/>
                </a:lnTo>
                <a:lnTo>
                  <a:pt x="20370" y="30662"/>
                </a:lnTo>
                <a:lnTo>
                  <a:pt x="19806" y="29957"/>
                </a:lnTo>
                <a:lnTo>
                  <a:pt x="19313" y="29322"/>
                </a:lnTo>
                <a:lnTo>
                  <a:pt x="18890" y="28547"/>
                </a:lnTo>
                <a:lnTo>
                  <a:pt x="18467" y="27842"/>
                </a:lnTo>
                <a:lnTo>
                  <a:pt x="18115" y="26996"/>
                </a:lnTo>
                <a:lnTo>
                  <a:pt x="17833" y="26221"/>
                </a:lnTo>
                <a:lnTo>
                  <a:pt x="17621" y="25375"/>
                </a:lnTo>
                <a:lnTo>
                  <a:pt x="17480" y="24529"/>
                </a:lnTo>
                <a:lnTo>
                  <a:pt x="17410" y="23613"/>
                </a:lnTo>
                <a:lnTo>
                  <a:pt x="17339" y="22697"/>
                </a:lnTo>
                <a:lnTo>
                  <a:pt x="17339" y="21710"/>
                </a:lnTo>
                <a:lnTo>
                  <a:pt x="17480" y="20723"/>
                </a:lnTo>
                <a:lnTo>
                  <a:pt x="17480" y="21569"/>
                </a:lnTo>
                <a:lnTo>
                  <a:pt x="17480" y="22415"/>
                </a:lnTo>
                <a:lnTo>
                  <a:pt x="17551" y="23190"/>
                </a:lnTo>
                <a:lnTo>
                  <a:pt x="17692" y="24036"/>
                </a:lnTo>
                <a:lnTo>
                  <a:pt x="18115" y="25587"/>
                </a:lnTo>
                <a:lnTo>
                  <a:pt x="18608" y="27137"/>
                </a:lnTo>
                <a:lnTo>
                  <a:pt x="19172" y="28618"/>
                </a:lnTo>
                <a:lnTo>
                  <a:pt x="19524" y="29393"/>
                </a:lnTo>
                <a:lnTo>
                  <a:pt x="19736" y="29675"/>
                </a:lnTo>
                <a:lnTo>
                  <a:pt x="19877" y="29745"/>
                </a:lnTo>
                <a:lnTo>
                  <a:pt x="20159" y="29816"/>
                </a:lnTo>
                <a:lnTo>
                  <a:pt x="20511" y="29886"/>
                </a:lnTo>
                <a:lnTo>
                  <a:pt x="20652" y="29886"/>
                </a:lnTo>
                <a:lnTo>
                  <a:pt x="20723" y="29745"/>
                </a:lnTo>
                <a:lnTo>
                  <a:pt x="20793" y="29604"/>
                </a:lnTo>
                <a:lnTo>
                  <a:pt x="20723" y="29393"/>
                </a:lnTo>
                <a:lnTo>
                  <a:pt x="19806" y="27137"/>
                </a:lnTo>
                <a:lnTo>
                  <a:pt x="19031" y="24882"/>
                </a:lnTo>
                <a:lnTo>
                  <a:pt x="18397" y="22626"/>
                </a:lnTo>
                <a:lnTo>
                  <a:pt x="17762" y="20300"/>
                </a:lnTo>
                <a:close/>
                <a:moveTo>
                  <a:pt x="10503" y="36723"/>
                </a:moveTo>
                <a:lnTo>
                  <a:pt x="10080" y="37569"/>
                </a:lnTo>
                <a:lnTo>
                  <a:pt x="9516" y="38697"/>
                </a:lnTo>
                <a:lnTo>
                  <a:pt x="9304" y="39261"/>
                </a:lnTo>
                <a:lnTo>
                  <a:pt x="9163" y="39825"/>
                </a:lnTo>
                <a:lnTo>
                  <a:pt x="9093" y="40036"/>
                </a:lnTo>
                <a:lnTo>
                  <a:pt x="9163" y="40248"/>
                </a:lnTo>
                <a:lnTo>
                  <a:pt x="9234" y="40388"/>
                </a:lnTo>
                <a:lnTo>
                  <a:pt x="9304" y="40529"/>
                </a:lnTo>
                <a:lnTo>
                  <a:pt x="9516" y="40600"/>
                </a:lnTo>
                <a:lnTo>
                  <a:pt x="9657" y="40529"/>
                </a:lnTo>
                <a:lnTo>
                  <a:pt x="9868" y="40459"/>
                </a:lnTo>
                <a:lnTo>
                  <a:pt x="10009" y="40248"/>
                </a:lnTo>
                <a:lnTo>
                  <a:pt x="10362" y="39754"/>
                </a:lnTo>
                <a:lnTo>
                  <a:pt x="10714" y="39120"/>
                </a:lnTo>
                <a:lnTo>
                  <a:pt x="11278" y="37851"/>
                </a:lnTo>
                <a:lnTo>
                  <a:pt x="11630" y="37005"/>
                </a:lnTo>
                <a:lnTo>
                  <a:pt x="12053" y="37569"/>
                </a:lnTo>
                <a:lnTo>
                  <a:pt x="12406" y="38274"/>
                </a:lnTo>
                <a:lnTo>
                  <a:pt x="12547" y="38626"/>
                </a:lnTo>
                <a:lnTo>
                  <a:pt x="12617" y="38979"/>
                </a:lnTo>
                <a:lnTo>
                  <a:pt x="12617" y="39331"/>
                </a:lnTo>
                <a:lnTo>
                  <a:pt x="12617" y="39684"/>
                </a:lnTo>
                <a:lnTo>
                  <a:pt x="12476" y="40248"/>
                </a:lnTo>
                <a:lnTo>
                  <a:pt x="12265" y="40741"/>
                </a:lnTo>
                <a:lnTo>
                  <a:pt x="11983" y="41305"/>
                </a:lnTo>
                <a:lnTo>
                  <a:pt x="11630" y="41869"/>
                </a:lnTo>
                <a:lnTo>
                  <a:pt x="11207" y="42433"/>
                </a:lnTo>
                <a:lnTo>
                  <a:pt x="10714" y="42996"/>
                </a:lnTo>
                <a:lnTo>
                  <a:pt x="9657" y="44054"/>
                </a:lnTo>
                <a:lnTo>
                  <a:pt x="8458" y="45040"/>
                </a:lnTo>
                <a:lnTo>
                  <a:pt x="7824" y="45463"/>
                </a:lnTo>
                <a:lnTo>
                  <a:pt x="7260" y="45816"/>
                </a:lnTo>
                <a:lnTo>
                  <a:pt x="6626" y="46098"/>
                </a:lnTo>
                <a:lnTo>
                  <a:pt x="6062" y="46380"/>
                </a:lnTo>
                <a:lnTo>
                  <a:pt x="5498" y="46521"/>
                </a:lnTo>
                <a:lnTo>
                  <a:pt x="5005" y="46591"/>
                </a:lnTo>
                <a:lnTo>
                  <a:pt x="5287" y="45181"/>
                </a:lnTo>
                <a:lnTo>
                  <a:pt x="5639" y="43772"/>
                </a:lnTo>
                <a:lnTo>
                  <a:pt x="6062" y="42292"/>
                </a:lnTo>
                <a:lnTo>
                  <a:pt x="6626" y="40952"/>
                </a:lnTo>
                <a:lnTo>
                  <a:pt x="6978" y="40248"/>
                </a:lnTo>
                <a:lnTo>
                  <a:pt x="7331" y="39613"/>
                </a:lnTo>
                <a:lnTo>
                  <a:pt x="7754" y="39049"/>
                </a:lnTo>
                <a:lnTo>
                  <a:pt x="8177" y="38485"/>
                </a:lnTo>
                <a:lnTo>
                  <a:pt x="8670" y="37992"/>
                </a:lnTo>
                <a:lnTo>
                  <a:pt x="9234" y="37499"/>
                </a:lnTo>
                <a:lnTo>
                  <a:pt x="9868" y="37076"/>
                </a:lnTo>
                <a:lnTo>
                  <a:pt x="10503" y="36723"/>
                </a:lnTo>
                <a:close/>
                <a:moveTo>
                  <a:pt x="19947" y="1"/>
                </a:moveTo>
                <a:lnTo>
                  <a:pt x="19877" y="706"/>
                </a:lnTo>
                <a:lnTo>
                  <a:pt x="19806" y="1552"/>
                </a:lnTo>
                <a:lnTo>
                  <a:pt x="19665" y="3455"/>
                </a:lnTo>
                <a:lnTo>
                  <a:pt x="19595" y="4441"/>
                </a:lnTo>
                <a:lnTo>
                  <a:pt x="19454" y="5358"/>
                </a:lnTo>
                <a:lnTo>
                  <a:pt x="19242" y="6133"/>
                </a:lnTo>
                <a:lnTo>
                  <a:pt x="19102" y="6485"/>
                </a:lnTo>
                <a:lnTo>
                  <a:pt x="18961" y="6767"/>
                </a:lnTo>
                <a:lnTo>
                  <a:pt x="18679" y="7120"/>
                </a:lnTo>
                <a:lnTo>
                  <a:pt x="18397" y="7331"/>
                </a:lnTo>
                <a:lnTo>
                  <a:pt x="18115" y="7472"/>
                </a:lnTo>
                <a:lnTo>
                  <a:pt x="17833" y="7543"/>
                </a:lnTo>
                <a:lnTo>
                  <a:pt x="16071" y="7543"/>
                </a:lnTo>
                <a:lnTo>
                  <a:pt x="15225" y="7613"/>
                </a:lnTo>
                <a:lnTo>
                  <a:pt x="14379" y="7754"/>
                </a:lnTo>
                <a:lnTo>
                  <a:pt x="12687" y="8177"/>
                </a:lnTo>
                <a:lnTo>
                  <a:pt x="10362" y="8882"/>
                </a:lnTo>
                <a:lnTo>
                  <a:pt x="8881" y="9305"/>
                </a:lnTo>
                <a:lnTo>
                  <a:pt x="7472" y="9869"/>
                </a:lnTo>
                <a:lnTo>
                  <a:pt x="6062" y="10503"/>
                </a:lnTo>
                <a:lnTo>
                  <a:pt x="5357" y="10856"/>
                </a:lnTo>
                <a:lnTo>
                  <a:pt x="4793" y="11208"/>
                </a:lnTo>
                <a:lnTo>
                  <a:pt x="4229" y="11631"/>
                </a:lnTo>
                <a:lnTo>
                  <a:pt x="3736" y="12054"/>
                </a:lnTo>
                <a:lnTo>
                  <a:pt x="3313" y="12477"/>
                </a:lnTo>
                <a:lnTo>
                  <a:pt x="3031" y="12900"/>
                </a:lnTo>
                <a:lnTo>
                  <a:pt x="2820" y="12970"/>
                </a:lnTo>
                <a:lnTo>
                  <a:pt x="2749" y="13182"/>
                </a:lnTo>
                <a:lnTo>
                  <a:pt x="2820" y="13675"/>
                </a:lnTo>
                <a:lnTo>
                  <a:pt x="3031" y="13604"/>
                </a:lnTo>
                <a:lnTo>
                  <a:pt x="5921" y="13604"/>
                </a:lnTo>
                <a:lnTo>
                  <a:pt x="9586" y="13675"/>
                </a:lnTo>
                <a:lnTo>
                  <a:pt x="10714" y="13604"/>
                </a:lnTo>
                <a:lnTo>
                  <a:pt x="11912" y="13463"/>
                </a:lnTo>
                <a:lnTo>
                  <a:pt x="13110" y="13252"/>
                </a:lnTo>
                <a:lnTo>
                  <a:pt x="14238" y="12970"/>
                </a:lnTo>
                <a:lnTo>
                  <a:pt x="15366" y="12618"/>
                </a:lnTo>
                <a:lnTo>
                  <a:pt x="16494" y="12124"/>
                </a:lnTo>
                <a:lnTo>
                  <a:pt x="17480" y="11490"/>
                </a:lnTo>
                <a:lnTo>
                  <a:pt x="17974" y="11137"/>
                </a:lnTo>
                <a:lnTo>
                  <a:pt x="18397" y="10785"/>
                </a:lnTo>
                <a:lnTo>
                  <a:pt x="17974" y="14098"/>
                </a:lnTo>
                <a:lnTo>
                  <a:pt x="17621" y="16212"/>
                </a:lnTo>
                <a:lnTo>
                  <a:pt x="17269" y="18327"/>
                </a:lnTo>
                <a:lnTo>
                  <a:pt x="16776" y="20441"/>
                </a:lnTo>
                <a:lnTo>
                  <a:pt x="16494" y="21428"/>
                </a:lnTo>
                <a:lnTo>
                  <a:pt x="16212" y="22274"/>
                </a:lnTo>
                <a:lnTo>
                  <a:pt x="15859" y="23120"/>
                </a:lnTo>
                <a:lnTo>
                  <a:pt x="15436" y="23825"/>
                </a:lnTo>
                <a:lnTo>
                  <a:pt x="15013" y="24389"/>
                </a:lnTo>
                <a:lnTo>
                  <a:pt x="14591" y="24811"/>
                </a:lnTo>
                <a:lnTo>
                  <a:pt x="14309" y="24952"/>
                </a:lnTo>
                <a:lnTo>
                  <a:pt x="14027" y="25093"/>
                </a:lnTo>
                <a:lnTo>
                  <a:pt x="13322" y="25234"/>
                </a:lnTo>
                <a:lnTo>
                  <a:pt x="12617" y="25305"/>
                </a:lnTo>
                <a:lnTo>
                  <a:pt x="10150" y="25305"/>
                </a:lnTo>
                <a:lnTo>
                  <a:pt x="9375" y="25375"/>
                </a:lnTo>
                <a:lnTo>
                  <a:pt x="8670" y="25516"/>
                </a:lnTo>
                <a:lnTo>
                  <a:pt x="7824" y="25798"/>
                </a:lnTo>
                <a:lnTo>
                  <a:pt x="6978" y="26151"/>
                </a:lnTo>
                <a:lnTo>
                  <a:pt x="6203" y="26503"/>
                </a:lnTo>
                <a:lnTo>
                  <a:pt x="5428" y="26926"/>
                </a:lnTo>
                <a:lnTo>
                  <a:pt x="4652" y="27349"/>
                </a:lnTo>
                <a:lnTo>
                  <a:pt x="3948" y="27842"/>
                </a:lnTo>
                <a:lnTo>
                  <a:pt x="2538" y="28970"/>
                </a:lnTo>
                <a:lnTo>
                  <a:pt x="1481" y="29816"/>
                </a:lnTo>
                <a:lnTo>
                  <a:pt x="705" y="30521"/>
                </a:lnTo>
                <a:lnTo>
                  <a:pt x="212" y="31085"/>
                </a:lnTo>
                <a:lnTo>
                  <a:pt x="71" y="31366"/>
                </a:lnTo>
                <a:lnTo>
                  <a:pt x="0" y="31507"/>
                </a:lnTo>
                <a:lnTo>
                  <a:pt x="0" y="31648"/>
                </a:lnTo>
                <a:lnTo>
                  <a:pt x="141" y="31789"/>
                </a:lnTo>
                <a:lnTo>
                  <a:pt x="353" y="31930"/>
                </a:lnTo>
                <a:lnTo>
                  <a:pt x="635" y="32001"/>
                </a:lnTo>
                <a:lnTo>
                  <a:pt x="1622" y="32071"/>
                </a:lnTo>
                <a:lnTo>
                  <a:pt x="2961" y="32001"/>
                </a:lnTo>
                <a:lnTo>
                  <a:pt x="3807" y="31930"/>
                </a:lnTo>
                <a:lnTo>
                  <a:pt x="4652" y="31860"/>
                </a:lnTo>
                <a:lnTo>
                  <a:pt x="5498" y="31648"/>
                </a:lnTo>
                <a:lnTo>
                  <a:pt x="6273" y="31437"/>
                </a:lnTo>
                <a:lnTo>
                  <a:pt x="7049" y="31226"/>
                </a:lnTo>
                <a:lnTo>
                  <a:pt x="7824" y="30873"/>
                </a:lnTo>
                <a:lnTo>
                  <a:pt x="9304" y="30168"/>
                </a:lnTo>
                <a:lnTo>
                  <a:pt x="10784" y="29322"/>
                </a:lnTo>
                <a:lnTo>
                  <a:pt x="12124" y="28336"/>
                </a:lnTo>
                <a:lnTo>
                  <a:pt x="13392" y="27278"/>
                </a:lnTo>
                <a:lnTo>
                  <a:pt x="14661" y="26151"/>
                </a:lnTo>
                <a:lnTo>
                  <a:pt x="13956" y="28265"/>
                </a:lnTo>
                <a:lnTo>
                  <a:pt x="13322" y="30450"/>
                </a:lnTo>
                <a:lnTo>
                  <a:pt x="12899" y="31507"/>
                </a:lnTo>
                <a:lnTo>
                  <a:pt x="12476" y="32565"/>
                </a:lnTo>
                <a:lnTo>
                  <a:pt x="12053" y="33551"/>
                </a:lnTo>
                <a:lnTo>
                  <a:pt x="11489" y="34468"/>
                </a:lnTo>
                <a:lnTo>
                  <a:pt x="11137" y="35032"/>
                </a:lnTo>
                <a:lnTo>
                  <a:pt x="10714" y="35455"/>
                </a:lnTo>
                <a:lnTo>
                  <a:pt x="10221" y="35877"/>
                </a:lnTo>
                <a:lnTo>
                  <a:pt x="9727" y="36159"/>
                </a:lnTo>
                <a:lnTo>
                  <a:pt x="8740" y="36864"/>
                </a:lnTo>
                <a:lnTo>
                  <a:pt x="8247" y="37287"/>
                </a:lnTo>
                <a:lnTo>
                  <a:pt x="7683" y="37781"/>
                </a:lnTo>
                <a:lnTo>
                  <a:pt x="7331" y="38133"/>
                </a:lnTo>
                <a:lnTo>
                  <a:pt x="6978" y="38697"/>
                </a:lnTo>
                <a:lnTo>
                  <a:pt x="6133" y="40107"/>
                </a:lnTo>
                <a:lnTo>
                  <a:pt x="5216" y="41798"/>
                </a:lnTo>
                <a:lnTo>
                  <a:pt x="4864" y="42644"/>
                </a:lnTo>
                <a:lnTo>
                  <a:pt x="4511" y="43490"/>
                </a:lnTo>
                <a:lnTo>
                  <a:pt x="4300" y="44336"/>
                </a:lnTo>
                <a:lnTo>
                  <a:pt x="4159" y="45111"/>
                </a:lnTo>
                <a:lnTo>
                  <a:pt x="4159" y="45816"/>
                </a:lnTo>
                <a:lnTo>
                  <a:pt x="4159" y="46098"/>
                </a:lnTo>
                <a:lnTo>
                  <a:pt x="4229" y="46380"/>
                </a:lnTo>
                <a:lnTo>
                  <a:pt x="4370" y="46591"/>
                </a:lnTo>
                <a:lnTo>
                  <a:pt x="4511" y="46803"/>
                </a:lnTo>
                <a:lnTo>
                  <a:pt x="4723" y="46944"/>
                </a:lnTo>
                <a:lnTo>
                  <a:pt x="4934" y="47084"/>
                </a:lnTo>
                <a:lnTo>
                  <a:pt x="5216" y="47155"/>
                </a:lnTo>
                <a:lnTo>
                  <a:pt x="5992" y="47155"/>
                </a:lnTo>
                <a:lnTo>
                  <a:pt x="6414" y="47014"/>
                </a:lnTo>
                <a:lnTo>
                  <a:pt x="7049" y="46803"/>
                </a:lnTo>
                <a:lnTo>
                  <a:pt x="7683" y="46521"/>
                </a:lnTo>
                <a:lnTo>
                  <a:pt x="8388" y="46168"/>
                </a:lnTo>
                <a:lnTo>
                  <a:pt x="9093" y="45745"/>
                </a:lnTo>
                <a:lnTo>
                  <a:pt x="9798" y="45252"/>
                </a:lnTo>
                <a:lnTo>
                  <a:pt x="10432" y="44688"/>
                </a:lnTo>
                <a:lnTo>
                  <a:pt x="11066" y="44124"/>
                </a:lnTo>
                <a:lnTo>
                  <a:pt x="11630" y="43490"/>
                </a:lnTo>
                <a:lnTo>
                  <a:pt x="12194" y="42855"/>
                </a:lnTo>
                <a:lnTo>
                  <a:pt x="12687" y="42151"/>
                </a:lnTo>
                <a:lnTo>
                  <a:pt x="13040" y="41446"/>
                </a:lnTo>
                <a:lnTo>
                  <a:pt x="13392" y="40741"/>
                </a:lnTo>
                <a:lnTo>
                  <a:pt x="13604" y="40036"/>
                </a:lnTo>
                <a:lnTo>
                  <a:pt x="13674" y="39261"/>
                </a:lnTo>
                <a:lnTo>
                  <a:pt x="13674" y="38556"/>
                </a:lnTo>
                <a:lnTo>
                  <a:pt x="13533" y="37851"/>
                </a:lnTo>
                <a:lnTo>
                  <a:pt x="13392" y="37640"/>
                </a:lnTo>
                <a:lnTo>
                  <a:pt x="13181" y="37358"/>
                </a:lnTo>
                <a:lnTo>
                  <a:pt x="12758" y="36794"/>
                </a:lnTo>
                <a:lnTo>
                  <a:pt x="12335" y="36300"/>
                </a:lnTo>
                <a:lnTo>
                  <a:pt x="12194" y="36018"/>
                </a:lnTo>
                <a:lnTo>
                  <a:pt x="12124" y="35807"/>
                </a:lnTo>
                <a:lnTo>
                  <a:pt x="12194" y="35455"/>
                </a:lnTo>
                <a:lnTo>
                  <a:pt x="12335" y="34961"/>
                </a:lnTo>
                <a:lnTo>
                  <a:pt x="12828" y="33763"/>
                </a:lnTo>
                <a:lnTo>
                  <a:pt x="13815" y="31719"/>
                </a:lnTo>
                <a:lnTo>
                  <a:pt x="14591" y="29675"/>
                </a:lnTo>
                <a:lnTo>
                  <a:pt x="15295" y="27560"/>
                </a:lnTo>
                <a:lnTo>
                  <a:pt x="16000" y="25516"/>
                </a:lnTo>
                <a:lnTo>
                  <a:pt x="16635" y="23402"/>
                </a:lnTo>
                <a:lnTo>
                  <a:pt x="16635" y="24177"/>
                </a:lnTo>
                <a:lnTo>
                  <a:pt x="16705" y="24952"/>
                </a:lnTo>
                <a:lnTo>
                  <a:pt x="16846" y="25728"/>
                </a:lnTo>
                <a:lnTo>
                  <a:pt x="16987" y="26503"/>
                </a:lnTo>
                <a:lnTo>
                  <a:pt x="17198" y="27208"/>
                </a:lnTo>
                <a:lnTo>
                  <a:pt x="17480" y="27983"/>
                </a:lnTo>
                <a:lnTo>
                  <a:pt x="17762" y="28688"/>
                </a:lnTo>
                <a:lnTo>
                  <a:pt x="18115" y="29393"/>
                </a:lnTo>
                <a:lnTo>
                  <a:pt x="18538" y="30027"/>
                </a:lnTo>
                <a:lnTo>
                  <a:pt x="18961" y="30662"/>
                </a:lnTo>
                <a:lnTo>
                  <a:pt x="19454" y="31296"/>
                </a:lnTo>
                <a:lnTo>
                  <a:pt x="20018" y="31860"/>
                </a:lnTo>
                <a:lnTo>
                  <a:pt x="20582" y="32353"/>
                </a:lnTo>
                <a:lnTo>
                  <a:pt x="21216" y="32847"/>
                </a:lnTo>
                <a:lnTo>
                  <a:pt x="21850" y="33270"/>
                </a:lnTo>
                <a:lnTo>
                  <a:pt x="22555" y="33622"/>
                </a:lnTo>
                <a:lnTo>
                  <a:pt x="23049" y="33904"/>
                </a:lnTo>
                <a:lnTo>
                  <a:pt x="23612" y="34045"/>
                </a:lnTo>
                <a:lnTo>
                  <a:pt x="23894" y="34115"/>
                </a:lnTo>
                <a:lnTo>
                  <a:pt x="24106" y="34115"/>
                </a:lnTo>
                <a:lnTo>
                  <a:pt x="24317" y="34045"/>
                </a:lnTo>
                <a:lnTo>
                  <a:pt x="24458" y="33833"/>
                </a:lnTo>
                <a:lnTo>
                  <a:pt x="24458" y="33692"/>
                </a:lnTo>
                <a:lnTo>
                  <a:pt x="24458" y="33411"/>
                </a:lnTo>
                <a:lnTo>
                  <a:pt x="24247" y="32635"/>
                </a:lnTo>
                <a:lnTo>
                  <a:pt x="23965" y="31719"/>
                </a:lnTo>
                <a:lnTo>
                  <a:pt x="23542" y="30591"/>
                </a:lnTo>
                <a:lnTo>
                  <a:pt x="22767" y="28547"/>
                </a:lnTo>
                <a:lnTo>
                  <a:pt x="22203" y="27137"/>
                </a:lnTo>
                <a:lnTo>
                  <a:pt x="21780" y="25798"/>
                </a:lnTo>
                <a:lnTo>
                  <a:pt x="21216" y="24389"/>
                </a:lnTo>
                <a:lnTo>
                  <a:pt x="20652" y="23120"/>
                </a:lnTo>
                <a:lnTo>
                  <a:pt x="19877" y="21851"/>
                </a:lnTo>
                <a:lnTo>
                  <a:pt x="19454" y="21146"/>
                </a:lnTo>
                <a:lnTo>
                  <a:pt x="19102" y="20653"/>
                </a:lnTo>
                <a:lnTo>
                  <a:pt x="18467" y="19878"/>
                </a:lnTo>
                <a:lnTo>
                  <a:pt x="18256" y="19455"/>
                </a:lnTo>
                <a:lnTo>
                  <a:pt x="18115" y="19032"/>
                </a:lnTo>
                <a:lnTo>
                  <a:pt x="18044" y="18468"/>
                </a:lnTo>
                <a:lnTo>
                  <a:pt x="18044" y="17763"/>
                </a:lnTo>
                <a:lnTo>
                  <a:pt x="18185" y="16283"/>
                </a:lnTo>
                <a:lnTo>
                  <a:pt x="18397" y="14732"/>
                </a:lnTo>
                <a:lnTo>
                  <a:pt x="19031" y="11701"/>
                </a:lnTo>
                <a:lnTo>
                  <a:pt x="19595" y="8671"/>
                </a:lnTo>
                <a:lnTo>
                  <a:pt x="19877" y="7120"/>
                </a:lnTo>
                <a:lnTo>
                  <a:pt x="20018" y="5640"/>
                </a:lnTo>
                <a:lnTo>
                  <a:pt x="20370" y="6767"/>
                </a:lnTo>
                <a:lnTo>
                  <a:pt x="20793" y="7825"/>
                </a:lnTo>
                <a:lnTo>
                  <a:pt x="21286" y="8741"/>
                </a:lnTo>
                <a:lnTo>
                  <a:pt x="21921" y="9587"/>
                </a:lnTo>
                <a:lnTo>
                  <a:pt x="22555" y="10433"/>
                </a:lnTo>
                <a:lnTo>
                  <a:pt x="23331" y="11278"/>
                </a:lnTo>
                <a:lnTo>
                  <a:pt x="24811" y="12900"/>
                </a:lnTo>
                <a:lnTo>
                  <a:pt x="25868" y="14239"/>
                </a:lnTo>
                <a:lnTo>
                  <a:pt x="26432" y="14944"/>
                </a:lnTo>
                <a:lnTo>
                  <a:pt x="27066" y="15507"/>
                </a:lnTo>
                <a:lnTo>
                  <a:pt x="27348" y="15789"/>
                </a:lnTo>
                <a:lnTo>
                  <a:pt x="27701" y="15930"/>
                </a:lnTo>
                <a:lnTo>
                  <a:pt x="27982" y="16001"/>
                </a:lnTo>
                <a:lnTo>
                  <a:pt x="28194" y="15930"/>
                </a:lnTo>
                <a:lnTo>
                  <a:pt x="28476" y="15860"/>
                </a:lnTo>
                <a:lnTo>
                  <a:pt x="28687" y="15578"/>
                </a:lnTo>
                <a:lnTo>
                  <a:pt x="28899" y="15226"/>
                </a:lnTo>
                <a:lnTo>
                  <a:pt x="29110" y="14662"/>
                </a:lnTo>
                <a:lnTo>
                  <a:pt x="29181" y="14168"/>
                </a:lnTo>
                <a:lnTo>
                  <a:pt x="29251" y="13675"/>
                </a:lnTo>
                <a:lnTo>
                  <a:pt x="29251" y="13111"/>
                </a:lnTo>
                <a:lnTo>
                  <a:pt x="29181" y="12477"/>
                </a:lnTo>
                <a:lnTo>
                  <a:pt x="28969" y="11278"/>
                </a:lnTo>
                <a:lnTo>
                  <a:pt x="28617" y="10080"/>
                </a:lnTo>
                <a:lnTo>
                  <a:pt x="28123" y="8811"/>
                </a:lnTo>
                <a:lnTo>
                  <a:pt x="27630" y="7684"/>
                </a:lnTo>
                <a:lnTo>
                  <a:pt x="27066" y="6626"/>
                </a:lnTo>
                <a:lnTo>
                  <a:pt x="26573" y="5781"/>
                </a:lnTo>
                <a:lnTo>
                  <a:pt x="26150" y="5217"/>
                </a:lnTo>
                <a:lnTo>
                  <a:pt x="25516" y="4512"/>
                </a:lnTo>
                <a:lnTo>
                  <a:pt x="24670" y="3807"/>
                </a:lnTo>
                <a:lnTo>
                  <a:pt x="23753" y="3102"/>
                </a:lnTo>
                <a:lnTo>
                  <a:pt x="22767" y="2538"/>
                </a:lnTo>
                <a:lnTo>
                  <a:pt x="22273" y="2256"/>
                </a:lnTo>
                <a:lnTo>
                  <a:pt x="21780" y="2115"/>
                </a:lnTo>
                <a:lnTo>
                  <a:pt x="21357" y="2045"/>
                </a:lnTo>
                <a:lnTo>
                  <a:pt x="20934" y="2045"/>
                </a:lnTo>
                <a:lnTo>
                  <a:pt x="20511" y="2186"/>
                </a:lnTo>
                <a:lnTo>
                  <a:pt x="20229" y="2397"/>
                </a:lnTo>
                <a:lnTo>
                  <a:pt x="20088" y="1129"/>
                </a:lnTo>
                <a:lnTo>
                  <a:pt x="1994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" name="Google Shape;3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568150"/>
            <a:ext cx="3308475" cy="257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300" y="0"/>
            <a:ext cx="2410700" cy="340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1039100" y="1732675"/>
            <a:ext cx="7065900" cy="241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spcBef>
                <a:spcPts val="600"/>
              </a:spcBef>
              <a:spcAft>
                <a:spcPts val="0"/>
              </a:spcAft>
              <a:buSzPts val="2200"/>
              <a:buChar char="⬩"/>
              <a:defRPr/>
            </a:lvl1pPr>
            <a:lvl2pPr marL="914400" lvl="1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2pPr>
            <a:lvl3pPr marL="1371600" lvl="2" indent="-368300" rtl="0">
              <a:spcBef>
                <a:spcPts val="0"/>
              </a:spcBef>
              <a:spcAft>
                <a:spcPts val="0"/>
              </a:spcAft>
              <a:buSzPts val="2200"/>
              <a:buChar char="▫"/>
              <a:defRPr/>
            </a:lvl3pPr>
            <a:lvl4pPr marL="1828800" lvl="3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568150"/>
            <a:ext cx="3308475" cy="257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300" y="0"/>
            <a:ext cx="2410700" cy="340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6"/>
          <p:cNvSpPr/>
          <p:nvPr/>
        </p:nvSpPr>
        <p:spPr>
          <a:xfrm>
            <a:off x="440700" y="440700"/>
            <a:ext cx="8271000" cy="42621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6"/>
          <p:cNvSpPr/>
          <p:nvPr/>
        </p:nvSpPr>
        <p:spPr>
          <a:xfrm rot="5400000">
            <a:off x="883569" y="1494098"/>
            <a:ext cx="358410" cy="577767"/>
          </a:xfrm>
          <a:custGeom>
            <a:avLst/>
            <a:gdLst/>
            <a:ahLst/>
            <a:cxnLst/>
            <a:rect l="l" t="t" r="r" b="b"/>
            <a:pathLst>
              <a:path w="29252" h="47155" extrusionOk="0">
                <a:moveTo>
                  <a:pt x="17692" y="8600"/>
                </a:moveTo>
                <a:lnTo>
                  <a:pt x="14872" y="9305"/>
                </a:lnTo>
                <a:lnTo>
                  <a:pt x="11771" y="10080"/>
                </a:lnTo>
                <a:lnTo>
                  <a:pt x="8811" y="10856"/>
                </a:lnTo>
                <a:lnTo>
                  <a:pt x="7542" y="11278"/>
                </a:lnTo>
                <a:lnTo>
                  <a:pt x="6485" y="11631"/>
                </a:lnTo>
                <a:lnTo>
                  <a:pt x="9234" y="10503"/>
                </a:lnTo>
                <a:lnTo>
                  <a:pt x="10573" y="10010"/>
                </a:lnTo>
                <a:lnTo>
                  <a:pt x="11983" y="9587"/>
                </a:lnTo>
                <a:lnTo>
                  <a:pt x="13392" y="9164"/>
                </a:lnTo>
                <a:lnTo>
                  <a:pt x="14802" y="8882"/>
                </a:lnTo>
                <a:lnTo>
                  <a:pt x="16282" y="8671"/>
                </a:lnTo>
                <a:lnTo>
                  <a:pt x="17692" y="8600"/>
                </a:lnTo>
                <a:close/>
                <a:moveTo>
                  <a:pt x="20652" y="3102"/>
                </a:moveTo>
                <a:lnTo>
                  <a:pt x="20934" y="3173"/>
                </a:lnTo>
                <a:lnTo>
                  <a:pt x="21709" y="3455"/>
                </a:lnTo>
                <a:lnTo>
                  <a:pt x="22414" y="3807"/>
                </a:lnTo>
                <a:lnTo>
                  <a:pt x="23049" y="4160"/>
                </a:lnTo>
                <a:lnTo>
                  <a:pt x="23683" y="4582"/>
                </a:lnTo>
                <a:lnTo>
                  <a:pt x="24247" y="5076"/>
                </a:lnTo>
                <a:lnTo>
                  <a:pt x="24740" y="5569"/>
                </a:lnTo>
                <a:lnTo>
                  <a:pt x="25234" y="6133"/>
                </a:lnTo>
                <a:lnTo>
                  <a:pt x="25656" y="6697"/>
                </a:lnTo>
                <a:lnTo>
                  <a:pt x="26079" y="7331"/>
                </a:lnTo>
                <a:lnTo>
                  <a:pt x="26432" y="7966"/>
                </a:lnTo>
                <a:lnTo>
                  <a:pt x="26714" y="8671"/>
                </a:lnTo>
                <a:lnTo>
                  <a:pt x="26996" y="9305"/>
                </a:lnTo>
                <a:lnTo>
                  <a:pt x="27278" y="10080"/>
                </a:lnTo>
                <a:lnTo>
                  <a:pt x="27489" y="10856"/>
                </a:lnTo>
                <a:lnTo>
                  <a:pt x="27771" y="12406"/>
                </a:lnTo>
                <a:lnTo>
                  <a:pt x="27348" y="11631"/>
                </a:lnTo>
                <a:lnTo>
                  <a:pt x="26996" y="10856"/>
                </a:lnTo>
                <a:lnTo>
                  <a:pt x="26502" y="10151"/>
                </a:lnTo>
                <a:lnTo>
                  <a:pt x="26009" y="9516"/>
                </a:lnTo>
                <a:lnTo>
                  <a:pt x="25022" y="8177"/>
                </a:lnTo>
                <a:lnTo>
                  <a:pt x="23894" y="6908"/>
                </a:lnTo>
                <a:lnTo>
                  <a:pt x="22837" y="5851"/>
                </a:lnTo>
                <a:lnTo>
                  <a:pt x="21850" y="4723"/>
                </a:lnTo>
                <a:lnTo>
                  <a:pt x="21427" y="4300"/>
                </a:lnTo>
                <a:lnTo>
                  <a:pt x="20864" y="3666"/>
                </a:lnTo>
                <a:lnTo>
                  <a:pt x="20652" y="3384"/>
                </a:lnTo>
                <a:lnTo>
                  <a:pt x="20511" y="3173"/>
                </a:lnTo>
                <a:lnTo>
                  <a:pt x="20582" y="3102"/>
                </a:lnTo>
                <a:close/>
                <a:moveTo>
                  <a:pt x="18185" y="9516"/>
                </a:moveTo>
                <a:lnTo>
                  <a:pt x="17480" y="10151"/>
                </a:lnTo>
                <a:lnTo>
                  <a:pt x="16776" y="10715"/>
                </a:lnTo>
                <a:lnTo>
                  <a:pt x="15930" y="11208"/>
                </a:lnTo>
                <a:lnTo>
                  <a:pt x="15084" y="11560"/>
                </a:lnTo>
                <a:lnTo>
                  <a:pt x="14238" y="11913"/>
                </a:lnTo>
                <a:lnTo>
                  <a:pt x="13322" y="12124"/>
                </a:lnTo>
                <a:lnTo>
                  <a:pt x="12406" y="12336"/>
                </a:lnTo>
                <a:lnTo>
                  <a:pt x="11489" y="12477"/>
                </a:lnTo>
                <a:lnTo>
                  <a:pt x="9586" y="12688"/>
                </a:lnTo>
                <a:lnTo>
                  <a:pt x="7754" y="12759"/>
                </a:lnTo>
                <a:lnTo>
                  <a:pt x="5851" y="12759"/>
                </a:lnTo>
                <a:lnTo>
                  <a:pt x="4018" y="12829"/>
                </a:lnTo>
                <a:lnTo>
                  <a:pt x="4582" y="12547"/>
                </a:lnTo>
                <a:lnTo>
                  <a:pt x="5287" y="12336"/>
                </a:lnTo>
                <a:lnTo>
                  <a:pt x="6062" y="12195"/>
                </a:lnTo>
                <a:lnTo>
                  <a:pt x="6978" y="12054"/>
                </a:lnTo>
                <a:lnTo>
                  <a:pt x="8670" y="11913"/>
                </a:lnTo>
                <a:lnTo>
                  <a:pt x="9445" y="11842"/>
                </a:lnTo>
                <a:lnTo>
                  <a:pt x="10150" y="11701"/>
                </a:lnTo>
                <a:lnTo>
                  <a:pt x="12124" y="11278"/>
                </a:lnTo>
                <a:lnTo>
                  <a:pt x="14168" y="10715"/>
                </a:lnTo>
                <a:lnTo>
                  <a:pt x="16212" y="10151"/>
                </a:lnTo>
                <a:lnTo>
                  <a:pt x="18185" y="9516"/>
                </a:lnTo>
                <a:close/>
                <a:moveTo>
                  <a:pt x="20511" y="3948"/>
                </a:moveTo>
                <a:lnTo>
                  <a:pt x="20864" y="4512"/>
                </a:lnTo>
                <a:lnTo>
                  <a:pt x="21216" y="5146"/>
                </a:lnTo>
                <a:lnTo>
                  <a:pt x="22062" y="6204"/>
                </a:lnTo>
                <a:lnTo>
                  <a:pt x="23824" y="8248"/>
                </a:lnTo>
                <a:lnTo>
                  <a:pt x="24881" y="9587"/>
                </a:lnTo>
                <a:lnTo>
                  <a:pt x="25797" y="10996"/>
                </a:lnTo>
                <a:lnTo>
                  <a:pt x="26220" y="11701"/>
                </a:lnTo>
                <a:lnTo>
                  <a:pt x="26573" y="12477"/>
                </a:lnTo>
                <a:lnTo>
                  <a:pt x="26925" y="13252"/>
                </a:lnTo>
                <a:lnTo>
                  <a:pt x="27207" y="14027"/>
                </a:lnTo>
                <a:lnTo>
                  <a:pt x="25022" y="11701"/>
                </a:lnTo>
                <a:lnTo>
                  <a:pt x="24035" y="10574"/>
                </a:lnTo>
                <a:lnTo>
                  <a:pt x="23119" y="9375"/>
                </a:lnTo>
                <a:lnTo>
                  <a:pt x="22344" y="8177"/>
                </a:lnTo>
                <a:lnTo>
                  <a:pt x="21568" y="6908"/>
                </a:lnTo>
                <a:lnTo>
                  <a:pt x="21286" y="6204"/>
                </a:lnTo>
                <a:lnTo>
                  <a:pt x="21005" y="5499"/>
                </a:lnTo>
                <a:lnTo>
                  <a:pt x="20723" y="4723"/>
                </a:lnTo>
                <a:lnTo>
                  <a:pt x="20511" y="3948"/>
                </a:lnTo>
                <a:close/>
                <a:moveTo>
                  <a:pt x="12194" y="25657"/>
                </a:moveTo>
                <a:lnTo>
                  <a:pt x="9375" y="26855"/>
                </a:lnTo>
                <a:lnTo>
                  <a:pt x="6485" y="28195"/>
                </a:lnTo>
                <a:lnTo>
                  <a:pt x="4441" y="29181"/>
                </a:lnTo>
                <a:lnTo>
                  <a:pt x="2467" y="30098"/>
                </a:lnTo>
                <a:lnTo>
                  <a:pt x="3525" y="29252"/>
                </a:lnTo>
                <a:lnTo>
                  <a:pt x="4582" y="28406"/>
                </a:lnTo>
                <a:lnTo>
                  <a:pt x="5780" y="27701"/>
                </a:lnTo>
                <a:lnTo>
                  <a:pt x="6978" y="26996"/>
                </a:lnTo>
                <a:lnTo>
                  <a:pt x="8177" y="26503"/>
                </a:lnTo>
                <a:lnTo>
                  <a:pt x="9516" y="26080"/>
                </a:lnTo>
                <a:lnTo>
                  <a:pt x="10855" y="25798"/>
                </a:lnTo>
                <a:lnTo>
                  <a:pt x="12194" y="25657"/>
                </a:lnTo>
                <a:close/>
                <a:moveTo>
                  <a:pt x="12194" y="26855"/>
                </a:moveTo>
                <a:lnTo>
                  <a:pt x="11207" y="27701"/>
                </a:lnTo>
                <a:lnTo>
                  <a:pt x="10221" y="28477"/>
                </a:lnTo>
                <a:lnTo>
                  <a:pt x="9234" y="29181"/>
                </a:lnTo>
                <a:lnTo>
                  <a:pt x="8106" y="29816"/>
                </a:lnTo>
                <a:lnTo>
                  <a:pt x="7260" y="30239"/>
                </a:lnTo>
                <a:lnTo>
                  <a:pt x="6414" y="30591"/>
                </a:lnTo>
                <a:lnTo>
                  <a:pt x="5498" y="30873"/>
                </a:lnTo>
                <a:lnTo>
                  <a:pt x="4582" y="31155"/>
                </a:lnTo>
                <a:lnTo>
                  <a:pt x="3666" y="31296"/>
                </a:lnTo>
                <a:lnTo>
                  <a:pt x="2679" y="31437"/>
                </a:lnTo>
                <a:lnTo>
                  <a:pt x="1763" y="31578"/>
                </a:lnTo>
                <a:lnTo>
                  <a:pt x="846" y="31578"/>
                </a:lnTo>
                <a:lnTo>
                  <a:pt x="1269" y="31296"/>
                </a:lnTo>
                <a:lnTo>
                  <a:pt x="1833" y="31014"/>
                </a:lnTo>
                <a:lnTo>
                  <a:pt x="3172" y="30521"/>
                </a:lnTo>
                <a:lnTo>
                  <a:pt x="4652" y="30027"/>
                </a:lnTo>
                <a:lnTo>
                  <a:pt x="5780" y="29675"/>
                </a:lnTo>
                <a:lnTo>
                  <a:pt x="9022" y="28265"/>
                </a:lnTo>
                <a:lnTo>
                  <a:pt x="12194" y="26855"/>
                </a:lnTo>
                <a:close/>
                <a:moveTo>
                  <a:pt x="17762" y="20300"/>
                </a:moveTo>
                <a:lnTo>
                  <a:pt x="18608" y="21851"/>
                </a:lnTo>
                <a:lnTo>
                  <a:pt x="19383" y="23402"/>
                </a:lnTo>
                <a:lnTo>
                  <a:pt x="20018" y="25023"/>
                </a:lnTo>
                <a:lnTo>
                  <a:pt x="20652" y="26644"/>
                </a:lnTo>
                <a:lnTo>
                  <a:pt x="21780" y="29886"/>
                </a:lnTo>
                <a:lnTo>
                  <a:pt x="22485" y="31507"/>
                </a:lnTo>
                <a:lnTo>
                  <a:pt x="23190" y="33129"/>
                </a:lnTo>
                <a:lnTo>
                  <a:pt x="22414" y="32565"/>
                </a:lnTo>
                <a:lnTo>
                  <a:pt x="21639" y="31930"/>
                </a:lnTo>
                <a:lnTo>
                  <a:pt x="21005" y="31296"/>
                </a:lnTo>
                <a:lnTo>
                  <a:pt x="20370" y="30662"/>
                </a:lnTo>
                <a:lnTo>
                  <a:pt x="19806" y="29957"/>
                </a:lnTo>
                <a:lnTo>
                  <a:pt x="19313" y="29322"/>
                </a:lnTo>
                <a:lnTo>
                  <a:pt x="18890" y="28547"/>
                </a:lnTo>
                <a:lnTo>
                  <a:pt x="18467" y="27842"/>
                </a:lnTo>
                <a:lnTo>
                  <a:pt x="18115" y="26996"/>
                </a:lnTo>
                <a:lnTo>
                  <a:pt x="17833" y="26221"/>
                </a:lnTo>
                <a:lnTo>
                  <a:pt x="17621" y="25375"/>
                </a:lnTo>
                <a:lnTo>
                  <a:pt x="17480" y="24529"/>
                </a:lnTo>
                <a:lnTo>
                  <a:pt x="17410" y="23613"/>
                </a:lnTo>
                <a:lnTo>
                  <a:pt x="17339" y="22697"/>
                </a:lnTo>
                <a:lnTo>
                  <a:pt x="17339" y="21710"/>
                </a:lnTo>
                <a:lnTo>
                  <a:pt x="17480" y="20723"/>
                </a:lnTo>
                <a:lnTo>
                  <a:pt x="17480" y="21569"/>
                </a:lnTo>
                <a:lnTo>
                  <a:pt x="17480" y="22415"/>
                </a:lnTo>
                <a:lnTo>
                  <a:pt x="17551" y="23190"/>
                </a:lnTo>
                <a:lnTo>
                  <a:pt x="17692" y="24036"/>
                </a:lnTo>
                <a:lnTo>
                  <a:pt x="18115" y="25587"/>
                </a:lnTo>
                <a:lnTo>
                  <a:pt x="18608" y="27137"/>
                </a:lnTo>
                <a:lnTo>
                  <a:pt x="19172" y="28618"/>
                </a:lnTo>
                <a:lnTo>
                  <a:pt x="19524" y="29393"/>
                </a:lnTo>
                <a:lnTo>
                  <a:pt x="19736" y="29675"/>
                </a:lnTo>
                <a:lnTo>
                  <a:pt x="19877" y="29745"/>
                </a:lnTo>
                <a:lnTo>
                  <a:pt x="20159" y="29816"/>
                </a:lnTo>
                <a:lnTo>
                  <a:pt x="20511" y="29886"/>
                </a:lnTo>
                <a:lnTo>
                  <a:pt x="20652" y="29886"/>
                </a:lnTo>
                <a:lnTo>
                  <a:pt x="20723" y="29745"/>
                </a:lnTo>
                <a:lnTo>
                  <a:pt x="20793" y="29604"/>
                </a:lnTo>
                <a:lnTo>
                  <a:pt x="20723" y="29393"/>
                </a:lnTo>
                <a:lnTo>
                  <a:pt x="19806" y="27137"/>
                </a:lnTo>
                <a:lnTo>
                  <a:pt x="19031" y="24882"/>
                </a:lnTo>
                <a:lnTo>
                  <a:pt x="18397" y="22626"/>
                </a:lnTo>
                <a:lnTo>
                  <a:pt x="17762" y="20300"/>
                </a:lnTo>
                <a:close/>
                <a:moveTo>
                  <a:pt x="10503" y="36723"/>
                </a:moveTo>
                <a:lnTo>
                  <a:pt x="10080" y="37569"/>
                </a:lnTo>
                <a:lnTo>
                  <a:pt x="9516" y="38697"/>
                </a:lnTo>
                <a:lnTo>
                  <a:pt x="9304" y="39261"/>
                </a:lnTo>
                <a:lnTo>
                  <a:pt x="9163" y="39825"/>
                </a:lnTo>
                <a:lnTo>
                  <a:pt x="9093" y="40036"/>
                </a:lnTo>
                <a:lnTo>
                  <a:pt x="9163" y="40248"/>
                </a:lnTo>
                <a:lnTo>
                  <a:pt x="9234" y="40388"/>
                </a:lnTo>
                <a:lnTo>
                  <a:pt x="9304" y="40529"/>
                </a:lnTo>
                <a:lnTo>
                  <a:pt x="9516" y="40600"/>
                </a:lnTo>
                <a:lnTo>
                  <a:pt x="9657" y="40529"/>
                </a:lnTo>
                <a:lnTo>
                  <a:pt x="9868" y="40459"/>
                </a:lnTo>
                <a:lnTo>
                  <a:pt x="10009" y="40248"/>
                </a:lnTo>
                <a:lnTo>
                  <a:pt x="10362" y="39754"/>
                </a:lnTo>
                <a:lnTo>
                  <a:pt x="10714" y="39120"/>
                </a:lnTo>
                <a:lnTo>
                  <a:pt x="11278" y="37851"/>
                </a:lnTo>
                <a:lnTo>
                  <a:pt x="11630" y="37005"/>
                </a:lnTo>
                <a:lnTo>
                  <a:pt x="12053" y="37569"/>
                </a:lnTo>
                <a:lnTo>
                  <a:pt x="12406" y="38274"/>
                </a:lnTo>
                <a:lnTo>
                  <a:pt x="12547" y="38626"/>
                </a:lnTo>
                <a:lnTo>
                  <a:pt x="12617" y="38979"/>
                </a:lnTo>
                <a:lnTo>
                  <a:pt x="12617" y="39331"/>
                </a:lnTo>
                <a:lnTo>
                  <a:pt x="12617" y="39684"/>
                </a:lnTo>
                <a:lnTo>
                  <a:pt x="12476" y="40248"/>
                </a:lnTo>
                <a:lnTo>
                  <a:pt x="12265" y="40741"/>
                </a:lnTo>
                <a:lnTo>
                  <a:pt x="11983" y="41305"/>
                </a:lnTo>
                <a:lnTo>
                  <a:pt x="11630" y="41869"/>
                </a:lnTo>
                <a:lnTo>
                  <a:pt x="11207" y="42433"/>
                </a:lnTo>
                <a:lnTo>
                  <a:pt x="10714" y="42996"/>
                </a:lnTo>
                <a:lnTo>
                  <a:pt x="9657" y="44054"/>
                </a:lnTo>
                <a:lnTo>
                  <a:pt x="8458" y="45040"/>
                </a:lnTo>
                <a:lnTo>
                  <a:pt x="7824" y="45463"/>
                </a:lnTo>
                <a:lnTo>
                  <a:pt x="7260" y="45816"/>
                </a:lnTo>
                <a:lnTo>
                  <a:pt x="6626" y="46098"/>
                </a:lnTo>
                <a:lnTo>
                  <a:pt x="6062" y="46380"/>
                </a:lnTo>
                <a:lnTo>
                  <a:pt x="5498" y="46521"/>
                </a:lnTo>
                <a:lnTo>
                  <a:pt x="5005" y="46591"/>
                </a:lnTo>
                <a:lnTo>
                  <a:pt x="5287" y="45181"/>
                </a:lnTo>
                <a:lnTo>
                  <a:pt x="5639" y="43772"/>
                </a:lnTo>
                <a:lnTo>
                  <a:pt x="6062" y="42292"/>
                </a:lnTo>
                <a:lnTo>
                  <a:pt x="6626" y="40952"/>
                </a:lnTo>
                <a:lnTo>
                  <a:pt x="6978" y="40248"/>
                </a:lnTo>
                <a:lnTo>
                  <a:pt x="7331" y="39613"/>
                </a:lnTo>
                <a:lnTo>
                  <a:pt x="7754" y="39049"/>
                </a:lnTo>
                <a:lnTo>
                  <a:pt x="8177" y="38485"/>
                </a:lnTo>
                <a:lnTo>
                  <a:pt x="8670" y="37992"/>
                </a:lnTo>
                <a:lnTo>
                  <a:pt x="9234" y="37499"/>
                </a:lnTo>
                <a:lnTo>
                  <a:pt x="9868" y="37076"/>
                </a:lnTo>
                <a:lnTo>
                  <a:pt x="10503" y="36723"/>
                </a:lnTo>
                <a:close/>
                <a:moveTo>
                  <a:pt x="19947" y="1"/>
                </a:moveTo>
                <a:lnTo>
                  <a:pt x="19877" y="706"/>
                </a:lnTo>
                <a:lnTo>
                  <a:pt x="19806" y="1552"/>
                </a:lnTo>
                <a:lnTo>
                  <a:pt x="19665" y="3455"/>
                </a:lnTo>
                <a:lnTo>
                  <a:pt x="19595" y="4441"/>
                </a:lnTo>
                <a:lnTo>
                  <a:pt x="19454" y="5358"/>
                </a:lnTo>
                <a:lnTo>
                  <a:pt x="19242" y="6133"/>
                </a:lnTo>
                <a:lnTo>
                  <a:pt x="19102" y="6485"/>
                </a:lnTo>
                <a:lnTo>
                  <a:pt x="18961" y="6767"/>
                </a:lnTo>
                <a:lnTo>
                  <a:pt x="18679" y="7120"/>
                </a:lnTo>
                <a:lnTo>
                  <a:pt x="18397" y="7331"/>
                </a:lnTo>
                <a:lnTo>
                  <a:pt x="18115" y="7472"/>
                </a:lnTo>
                <a:lnTo>
                  <a:pt x="17833" y="7543"/>
                </a:lnTo>
                <a:lnTo>
                  <a:pt x="16071" y="7543"/>
                </a:lnTo>
                <a:lnTo>
                  <a:pt x="15225" y="7613"/>
                </a:lnTo>
                <a:lnTo>
                  <a:pt x="14379" y="7754"/>
                </a:lnTo>
                <a:lnTo>
                  <a:pt x="12687" y="8177"/>
                </a:lnTo>
                <a:lnTo>
                  <a:pt x="10362" y="8882"/>
                </a:lnTo>
                <a:lnTo>
                  <a:pt x="8881" y="9305"/>
                </a:lnTo>
                <a:lnTo>
                  <a:pt x="7472" y="9869"/>
                </a:lnTo>
                <a:lnTo>
                  <a:pt x="6062" y="10503"/>
                </a:lnTo>
                <a:lnTo>
                  <a:pt x="5357" y="10856"/>
                </a:lnTo>
                <a:lnTo>
                  <a:pt x="4793" y="11208"/>
                </a:lnTo>
                <a:lnTo>
                  <a:pt x="4229" y="11631"/>
                </a:lnTo>
                <a:lnTo>
                  <a:pt x="3736" y="12054"/>
                </a:lnTo>
                <a:lnTo>
                  <a:pt x="3313" y="12477"/>
                </a:lnTo>
                <a:lnTo>
                  <a:pt x="3031" y="12900"/>
                </a:lnTo>
                <a:lnTo>
                  <a:pt x="2820" y="12970"/>
                </a:lnTo>
                <a:lnTo>
                  <a:pt x="2749" y="13182"/>
                </a:lnTo>
                <a:lnTo>
                  <a:pt x="2820" y="13675"/>
                </a:lnTo>
                <a:lnTo>
                  <a:pt x="3031" y="13604"/>
                </a:lnTo>
                <a:lnTo>
                  <a:pt x="5921" y="13604"/>
                </a:lnTo>
                <a:lnTo>
                  <a:pt x="9586" y="13675"/>
                </a:lnTo>
                <a:lnTo>
                  <a:pt x="10714" y="13604"/>
                </a:lnTo>
                <a:lnTo>
                  <a:pt x="11912" y="13463"/>
                </a:lnTo>
                <a:lnTo>
                  <a:pt x="13110" y="13252"/>
                </a:lnTo>
                <a:lnTo>
                  <a:pt x="14238" y="12970"/>
                </a:lnTo>
                <a:lnTo>
                  <a:pt x="15366" y="12618"/>
                </a:lnTo>
                <a:lnTo>
                  <a:pt x="16494" y="12124"/>
                </a:lnTo>
                <a:lnTo>
                  <a:pt x="17480" y="11490"/>
                </a:lnTo>
                <a:lnTo>
                  <a:pt x="17974" y="11137"/>
                </a:lnTo>
                <a:lnTo>
                  <a:pt x="18397" y="10785"/>
                </a:lnTo>
                <a:lnTo>
                  <a:pt x="17974" y="14098"/>
                </a:lnTo>
                <a:lnTo>
                  <a:pt x="17621" y="16212"/>
                </a:lnTo>
                <a:lnTo>
                  <a:pt x="17269" y="18327"/>
                </a:lnTo>
                <a:lnTo>
                  <a:pt x="16776" y="20441"/>
                </a:lnTo>
                <a:lnTo>
                  <a:pt x="16494" y="21428"/>
                </a:lnTo>
                <a:lnTo>
                  <a:pt x="16212" y="22274"/>
                </a:lnTo>
                <a:lnTo>
                  <a:pt x="15859" y="23120"/>
                </a:lnTo>
                <a:lnTo>
                  <a:pt x="15436" y="23825"/>
                </a:lnTo>
                <a:lnTo>
                  <a:pt x="15013" y="24389"/>
                </a:lnTo>
                <a:lnTo>
                  <a:pt x="14591" y="24811"/>
                </a:lnTo>
                <a:lnTo>
                  <a:pt x="14309" y="24952"/>
                </a:lnTo>
                <a:lnTo>
                  <a:pt x="14027" y="25093"/>
                </a:lnTo>
                <a:lnTo>
                  <a:pt x="13322" y="25234"/>
                </a:lnTo>
                <a:lnTo>
                  <a:pt x="12617" y="25305"/>
                </a:lnTo>
                <a:lnTo>
                  <a:pt x="10150" y="25305"/>
                </a:lnTo>
                <a:lnTo>
                  <a:pt x="9375" y="25375"/>
                </a:lnTo>
                <a:lnTo>
                  <a:pt x="8670" y="25516"/>
                </a:lnTo>
                <a:lnTo>
                  <a:pt x="7824" y="25798"/>
                </a:lnTo>
                <a:lnTo>
                  <a:pt x="6978" y="26151"/>
                </a:lnTo>
                <a:lnTo>
                  <a:pt x="6203" y="26503"/>
                </a:lnTo>
                <a:lnTo>
                  <a:pt x="5428" y="26926"/>
                </a:lnTo>
                <a:lnTo>
                  <a:pt x="4652" y="27349"/>
                </a:lnTo>
                <a:lnTo>
                  <a:pt x="3948" y="27842"/>
                </a:lnTo>
                <a:lnTo>
                  <a:pt x="2538" y="28970"/>
                </a:lnTo>
                <a:lnTo>
                  <a:pt x="1481" y="29816"/>
                </a:lnTo>
                <a:lnTo>
                  <a:pt x="705" y="30521"/>
                </a:lnTo>
                <a:lnTo>
                  <a:pt x="212" y="31085"/>
                </a:lnTo>
                <a:lnTo>
                  <a:pt x="71" y="31366"/>
                </a:lnTo>
                <a:lnTo>
                  <a:pt x="0" y="31507"/>
                </a:lnTo>
                <a:lnTo>
                  <a:pt x="0" y="31648"/>
                </a:lnTo>
                <a:lnTo>
                  <a:pt x="141" y="31789"/>
                </a:lnTo>
                <a:lnTo>
                  <a:pt x="353" y="31930"/>
                </a:lnTo>
                <a:lnTo>
                  <a:pt x="635" y="32001"/>
                </a:lnTo>
                <a:lnTo>
                  <a:pt x="1622" y="32071"/>
                </a:lnTo>
                <a:lnTo>
                  <a:pt x="2961" y="32001"/>
                </a:lnTo>
                <a:lnTo>
                  <a:pt x="3807" y="31930"/>
                </a:lnTo>
                <a:lnTo>
                  <a:pt x="4652" y="31860"/>
                </a:lnTo>
                <a:lnTo>
                  <a:pt x="5498" y="31648"/>
                </a:lnTo>
                <a:lnTo>
                  <a:pt x="6273" y="31437"/>
                </a:lnTo>
                <a:lnTo>
                  <a:pt x="7049" y="31226"/>
                </a:lnTo>
                <a:lnTo>
                  <a:pt x="7824" y="30873"/>
                </a:lnTo>
                <a:lnTo>
                  <a:pt x="9304" y="30168"/>
                </a:lnTo>
                <a:lnTo>
                  <a:pt x="10784" y="29322"/>
                </a:lnTo>
                <a:lnTo>
                  <a:pt x="12124" y="28336"/>
                </a:lnTo>
                <a:lnTo>
                  <a:pt x="13392" y="27278"/>
                </a:lnTo>
                <a:lnTo>
                  <a:pt x="14661" y="26151"/>
                </a:lnTo>
                <a:lnTo>
                  <a:pt x="13956" y="28265"/>
                </a:lnTo>
                <a:lnTo>
                  <a:pt x="13322" y="30450"/>
                </a:lnTo>
                <a:lnTo>
                  <a:pt x="12899" y="31507"/>
                </a:lnTo>
                <a:lnTo>
                  <a:pt x="12476" y="32565"/>
                </a:lnTo>
                <a:lnTo>
                  <a:pt x="12053" y="33551"/>
                </a:lnTo>
                <a:lnTo>
                  <a:pt x="11489" y="34468"/>
                </a:lnTo>
                <a:lnTo>
                  <a:pt x="11137" y="35032"/>
                </a:lnTo>
                <a:lnTo>
                  <a:pt x="10714" y="35455"/>
                </a:lnTo>
                <a:lnTo>
                  <a:pt x="10221" y="35877"/>
                </a:lnTo>
                <a:lnTo>
                  <a:pt x="9727" y="36159"/>
                </a:lnTo>
                <a:lnTo>
                  <a:pt x="8740" y="36864"/>
                </a:lnTo>
                <a:lnTo>
                  <a:pt x="8247" y="37287"/>
                </a:lnTo>
                <a:lnTo>
                  <a:pt x="7683" y="37781"/>
                </a:lnTo>
                <a:lnTo>
                  <a:pt x="7331" y="38133"/>
                </a:lnTo>
                <a:lnTo>
                  <a:pt x="6978" y="38697"/>
                </a:lnTo>
                <a:lnTo>
                  <a:pt x="6133" y="40107"/>
                </a:lnTo>
                <a:lnTo>
                  <a:pt x="5216" y="41798"/>
                </a:lnTo>
                <a:lnTo>
                  <a:pt x="4864" y="42644"/>
                </a:lnTo>
                <a:lnTo>
                  <a:pt x="4511" y="43490"/>
                </a:lnTo>
                <a:lnTo>
                  <a:pt x="4300" y="44336"/>
                </a:lnTo>
                <a:lnTo>
                  <a:pt x="4159" y="45111"/>
                </a:lnTo>
                <a:lnTo>
                  <a:pt x="4159" y="45816"/>
                </a:lnTo>
                <a:lnTo>
                  <a:pt x="4159" y="46098"/>
                </a:lnTo>
                <a:lnTo>
                  <a:pt x="4229" y="46380"/>
                </a:lnTo>
                <a:lnTo>
                  <a:pt x="4370" y="46591"/>
                </a:lnTo>
                <a:lnTo>
                  <a:pt x="4511" y="46803"/>
                </a:lnTo>
                <a:lnTo>
                  <a:pt x="4723" y="46944"/>
                </a:lnTo>
                <a:lnTo>
                  <a:pt x="4934" y="47084"/>
                </a:lnTo>
                <a:lnTo>
                  <a:pt x="5216" y="47155"/>
                </a:lnTo>
                <a:lnTo>
                  <a:pt x="5992" y="47155"/>
                </a:lnTo>
                <a:lnTo>
                  <a:pt x="6414" y="47014"/>
                </a:lnTo>
                <a:lnTo>
                  <a:pt x="7049" y="46803"/>
                </a:lnTo>
                <a:lnTo>
                  <a:pt x="7683" y="46521"/>
                </a:lnTo>
                <a:lnTo>
                  <a:pt x="8388" y="46168"/>
                </a:lnTo>
                <a:lnTo>
                  <a:pt x="9093" y="45745"/>
                </a:lnTo>
                <a:lnTo>
                  <a:pt x="9798" y="45252"/>
                </a:lnTo>
                <a:lnTo>
                  <a:pt x="10432" y="44688"/>
                </a:lnTo>
                <a:lnTo>
                  <a:pt x="11066" y="44124"/>
                </a:lnTo>
                <a:lnTo>
                  <a:pt x="11630" y="43490"/>
                </a:lnTo>
                <a:lnTo>
                  <a:pt x="12194" y="42855"/>
                </a:lnTo>
                <a:lnTo>
                  <a:pt x="12687" y="42151"/>
                </a:lnTo>
                <a:lnTo>
                  <a:pt x="13040" y="41446"/>
                </a:lnTo>
                <a:lnTo>
                  <a:pt x="13392" y="40741"/>
                </a:lnTo>
                <a:lnTo>
                  <a:pt x="13604" y="40036"/>
                </a:lnTo>
                <a:lnTo>
                  <a:pt x="13674" y="39261"/>
                </a:lnTo>
                <a:lnTo>
                  <a:pt x="13674" y="38556"/>
                </a:lnTo>
                <a:lnTo>
                  <a:pt x="13533" y="37851"/>
                </a:lnTo>
                <a:lnTo>
                  <a:pt x="13392" y="37640"/>
                </a:lnTo>
                <a:lnTo>
                  <a:pt x="13181" y="37358"/>
                </a:lnTo>
                <a:lnTo>
                  <a:pt x="12758" y="36794"/>
                </a:lnTo>
                <a:lnTo>
                  <a:pt x="12335" y="36300"/>
                </a:lnTo>
                <a:lnTo>
                  <a:pt x="12194" y="36018"/>
                </a:lnTo>
                <a:lnTo>
                  <a:pt x="12124" y="35807"/>
                </a:lnTo>
                <a:lnTo>
                  <a:pt x="12194" y="35455"/>
                </a:lnTo>
                <a:lnTo>
                  <a:pt x="12335" y="34961"/>
                </a:lnTo>
                <a:lnTo>
                  <a:pt x="12828" y="33763"/>
                </a:lnTo>
                <a:lnTo>
                  <a:pt x="13815" y="31719"/>
                </a:lnTo>
                <a:lnTo>
                  <a:pt x="14591" y="29675"/>
                </a:lnTo>
                <a:lnTo>
                  <a:pt x="15295" y="27560"/>
                </a:lnTo>
                <a:lnTo>
                  <a:pt x="16000" y="25516"/>
                </a:lnTo>
                <a:lnTo>
                  <a:pt x="16635" y="23402"/>
                </a:lnTo>
                <a:lnTo>
                  <a:pt x="16635" y="24177"/>
                </a:lnTo>
                <a:lnTo>
                  <a:pt x="16705" y="24952"/>
                </a:lnTo>
                <a:lnTo>
                  <a:pt x="16846" y="25728"/>
                </a:lnTo>
                <a:lnTo>
                  <a:pt x="16987" y="26503"/>
                </a:lnTo>
                <a:lnTo>
                  <a:pt x="17198" y="27208"/>
                </a:lnTo>
                <a:lnTo>
                  <a:pt x="17480" y="27983"/>
                </a:lnTo>
                <a:lnTo>
                  <a:pt x="17762" y="28688"/>
                </a:lnTo>
                <a:lnTo>
                  <a:pt x="18115" y="29393"/>
                </a:lnTo>
                <a:lnTo>
                  <a:pt x="18538" y="30027"/>
                </a:lnTo>
                <a:lnTo>
                  <a:pt x="18961" y="30662"/>
                </a:lnTo>
                <a:lnTo>
                  <a:pt x="19454" y="31296"/>
                </a:lnTo>
                <a:lnTo>
                  <a:pt x="20018" y="31860"/>
                </a:lnTo>
                <a:lnTo>
                  <a:pt x="20582" y="32353"/>
                </a:lnTo>
                <a:lnTo>
                  <a:pt x="21216" y="32847"/>
                </a:lnTo>
                <a:lnTo>
                  <a:pt x="21850" y="33270"/>
                </a:lnTo>
                <a:lnTo>
                  <a:pt x="22555" y="33622"/>
                </a:lnTo>
                <a:lnTo>
                  <a:pt x="23049" y="33904"/>
                </a:lnTo>
                <a:lnTo>
                  <a:pt x="23612" y="34045"/>
                </a:lnTo>
                <a:lnTo>
                  <a:pt x="23894" y="34115"/>
                </a:lnTo>
                <a:lnTo>
                  <a:pt x="24106" y="34115"/>
                </a:lnTo>
                <a:lnTo>
                  <a:pt x="24317" y="34045"/>
                </a:lnTo>
                <a:lnTo>
                  <a:pt x="24458" y="33833"/>
                </a:lnTo>
                <a:lnTo>
                  <a:pt x="24458" y="33692"/>
                </a:lnTo>
                <a:lnTo>
                  <a:pt x="24458" y="33411"/>
                </a:lnTo>
                <a:lnTo>
                  <a:pt x="24247" y="32635"/>
                </a:lnTo>
                <a:lnTo>
                  <a:pt x="23965" y="31719"/>
                </a:lnTo>
                <a:lnTo>
                  <a:pt x="23542" y="30591"/>
                </a:lnTo>
                <a:lnTo>
                  <a:pt x="22767" y="28547"/>
                </a:lnTo>
                <a:lnTo>
                  <a:pt x="22203" y="27137"/>
                </a:lnTo>
                <a:lnTo>
                  <a:pt x="21780" y="25798"/>
                </a:lnTo>
                <a:lnTo>
                  <a:pt x="21216" y="24389"/>
                </a:lnTo>
                <a:lnTo>
                  <a:pt x="20652" y="23120"/>
                </a:lnTo>
                <a:lnTo>
                  <a:pt x="19877" y="21851"/>
                </a:lnTo>
                <a:lnTo>
                  <a:pt x="19454" y="21146"/>
                </a:lnTo>
                <a:lnTo>
                  <a:pt x="19102" y="20653"/>
                </a:lnTo>
                <a:lnTo>
                  <a:pt x="18467" y="19878"/>
                </a:lnTo>
                <a:lnTo>
                  <a:pt x="18256" y="19455"/>
                </a:lnTo>
                <a:lnTo>
                  <a:pt x="18115" y="19032"/>
                </a:lnTo>
                <a:lnTo>
                  <a:pt x="18044" y="18468"/>
                </a:lnTo>
                <a:lnTo>
                  <a:pt x="18044" y="17763"/>
                </a:lnTo>
                <a:lnTo>
                  <a:pt x="18185" y="16283"/>
                </a:lnTo>
                <a:lnTo>
                  <a:pt x="18397" y="14732"/>
                </a:lnTo>
                <a:lnTo>
                  <a:pt x="19031" y="11701"/>
                </a:lnTo>
                <a:lnTo>
                  <a:pt x="19595" y="8671"/>
                </a:lnTo>
                <a:lnTo>
                  <a:pt x="19877" y="7120"/>
                </a:lnTo>
                <a:lnTo>
                  <a:pt x="20018" y="5640"/>
                </a:lnTo>
                <a:lnTo>
                  <a:pt x="20370" y="6767"/>
                </a:lnTo>
                <a:lnTo>
                  <a:pt x="20793" y="7825"/>
                </a:lnTo>
                <a:lnTo>
                  <a:pt x="21286" y="8741"/>
                </a:lnTo>
                <a:lnTo>
                  <a:pt x="21921" y="9587"/>
                </a:lnTo>
                <a:lnTo>
                  <a:pt x="22555" y="10433"/>
                </a:lnTo>
                <a:lnTo>
                  <a:pt x="23331" y="11278"/>
                </a:lnTo>
                <a:lnTo>
                  <a:pt x="24811" y="12900"/>
                </a:lnTo>
                <a:lnTo>
                  <a:pt x="25868" y="14239"/>
                </a:lnTo>
                <a:lnTo>
                  <a:pt x="26432" y="14944"/>
                </a:lnTo>
                <a:lnTo>
                  <a:pt x="27066" y="15507"/>
                </a:lnTo>
                <a:lnTo>
                  <a:pt x="27348" y="15789"/>
                </a:lnTo>
                <a:lnTo>
                  <a:pt x="27701" y="15930"/>
                </a:lnTo>
                <a:lnTo>
                  <a:pt x="27982" y="16001"/>
                </a:lnTo>
                <a:lnTo>
                  <a:pt x="28194" y="15930"/>
                </a:lnTo>
                <a:lnTo>
                  <a:pt x="28476" y="15860"/>
                </a:lnTo>
                <a:lnTo>
                  <a:pt x="28687" y="15578"/>
                </a:lnTo>
                <a:lnTo>
                  <a:pt x="28899" y="15226"/>
                </a:lnTo>
                <a:lnTo>
                  <a:pt x="29110" y="14662"/>
                </a:lnTo>
                <a:lnTo>
                  <a:pt x="29181" y="14168"/>
                </a:lnTo>
                <a:lnTo>
                  <a:pt x="29251" y="13675"/>
                </a:lnTo>
                <a:lnTo>
                  <a:pt x="29251" y="13111"/>
                </a:lnTo>
                <a:lnTo>
                  <a:pt x="29181" y="12477"/>
                </a:lnTo>
                <a:lnTo>
                  <a:pt x="28969" y="11278"/>
                </a:lnTo>
                <a:lnTo>
                  <a:pt x="28617" y="10080"/>
                </a:lnTo>
                <a:lnTo>
                  <a:pt x="28123" y="8811"/>
                </a:lnTo>
                <a:lnTo>
                  <a:pt x="27630" y="7684"/>
                </a:lnTo>
                <a:lnTo>
                  <a:pt x="27066" y="6626"/>
                </a:lnTo>
                <a:lnTo>
                  <a:pt x="26573" y="5781"/>
                </a:lnTo>
                <a:lnTo>
                  <a:pt x="26150" y="5217"/>
                </a:lnTo>
                <a:lnTo>
                  <a:pt x="25516" y="4512"/>
                </a:lnTo>
                <a:lnTo>
                  <a:pt x="24670" y="3807"/>
                </a:lnTo>
                <a:lnTo>
                  <a:pt x="23753" y="3102"/>
                </a:lnTo>
                <a:lnTo>
                  <a:pt x="22767" y="2538"/>
                </a:lnTo>
                <a:lnTo>
                  <a:pt x="22273" y="2256"/>
                </a:lnTo>
                <a:lnTo>
                  <a:pt x="21780" y="2115"/>
                </a:lnTo>
                <a:lnTo>
                  <a:pt x="21357" y="2045"/>
                </a:lnTo>
                <a:lnTo>
                  <a:pt x="20934" y="2045"/>
                </a:lnTo>
                <a:lnTo>
                  <a:pt x="20511" y="2186"/>
                </a:lnTo>
                <a:lnTo>
                  <a:pt x="20229" y="2397"/>
                </a:lnTo>
                <a:lnTo>
                  <a:pt x="20088" y="1129"/>
                </a:lnTo>
                <a:lnTo>
                  <a:pt x="1994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1039100" y="1237825"/>
            <a:ext cx="35328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1039100" y="2189875"/>
            <a:ext cx="3532800" cy="19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 rot="5400000">
            <a:off x="883569" y="1036898"/>
            <a:ext cx="358410" cy="577767"/>
          </a:xfrm>
          <a:custGeom>
            <a:avLst/>
            <a:gdLst/>
            <a:ahLst/>
            <a:cxnLst/>
            <a:rect l="l" t="t" r="r" b="b"/>
            <a:pathLst>
              <a:path w="29252" h="47155" extrusionOk="0">
                <a:moveTo>
                  <a:pt x="17692" y="8600"/>
                </a:moveTo>
                <a:lnTo>
                  <a:pt x="14872" y="9305"/>
                </a:lnTo>
                <a:lnTo>
                  <a:pt x="11771" y="10080"/>
                </a:lnTo>
                <a:lnTo>
                  <a:pt x="8811" y="10856"/>
                </a:lnTo>
                <a:lnTo>
                  <a:pt x="7542" y="11278"/>
                </a:lnTo>
                <a:lnTo>
                  <a:pt x="6485" y="11631"/>
                </a:lnTo>
                <a:lnTo>
                  <a:pt x="9234" y="10503"/>
                </a:lnTo>
                <a:lnTo>
                  <a:pt x="10573" y="10010"/>
                </a:lnTo>
                <a:lnTo>
                  <a:pt x="11983" y="9587"/>
                </a:lnTo>
                <a:lnTo>
                  <a:pt x="13392" y="9164"/>
                </a:lnTo>
                <a:lnTo>
                  <a:pt x="14802" y="8882"/>
                </a:lnTo>
                <a:lnTo>
                  <a:pt x="16282" y="8671"/>
                </a:lnTo>
                <a:lnTo>
                  <a:pt x="17692" y="8600"/>
                </a:lnTo>
                <a:close/>
                <a:moveTo>
                  <a:pt x="20652" y="3102"/>
                </a:moveTo>
                <a:lnTo>
                  <a:pt x="20934" y="3173"/>
                </a:lnTo>
                <a:lnTo>
                  <a:pt x="21709" y="3455"/>
                </a:lnTo>
                <a:lnTo>
                  <a:pt x="22414" y="3807"/>
                </a:lnTo>
                <a:lnTo>
                  <a:pt x="23049" y="4160"/>
                </a:lnTo>
                <a:lnTo>
                  <a:pt x="23683" y="4582"/>
                </a:lnTo>
                <a:lnTo>
                  <a:pt x="24247" y="5076"/>
                </a:lnTo>
                <a:lnTo>
                  <a:pt x="24740" y="5569"/>
                </a:lnTo>
                <a:lnTo>
                  <a:pt x="25234" y="6133"/>
                </a:lnTo>
                <a:lnTo>
                  <a:pt x="25656" y="6697"/>
                </a:lnTo>
                <a:lnTo>
                  <a:pt x="26079" y="7331"/>
                </a:lnTo>
                <a:lnTo>
                  <a:pt x="26432" y="7966"/>
                </a:lnTo>
                <a:lnTo>
                  <a:pt x="26714" y="8671"/>
                </a:lnTo>
                <a:lnTo>
                  <a:pt x="26996" y="9305"/>
                </a:lnTo>
                <a:lnTo>
                  <a:pt x="27278" y="10080"/>
                </a:lnTo>
                <a:lnTo>
                  <a:pt x="27489" y="10856"/>
                </a:lnTo>
                <a:lnTo>
                  <a:pt x="27771" y="12406"/>
                </a:lnTo>
                <a:lnTo>
                  <a:pt x="27348" y="11631"/>
                </a:lnTo>
                <a:lnTo>
                  <a:pt x="26996" y="10856"/>
                </a:lnTo>
                <a:lnTo>
                  <a:pt x="26502" y="10151"/>
                </a:lnTo>
                <a:lnTo>
                  <a:pt x="26009" y="9516"/>
                </a:lnTo>
                <a:lnTo>
                  <a:pt x="25022" y="8177"/>
                </a:lnTo>
                <a:lnTo>
                  <a:pt x="23894" y="6908"/>
                </a:lnTo>
                <a:lnTo>
                  <a:pt x="22837" y="5851"/>
                </a:lnTo>
                <a:lnTo>
                  <a:pt x="21850" y="4723"/>
                </a:lnTo>
                <a:lnTo>
                  <a:pt x="21427" y="4300"/>
                </a:lnTo>
                <a:lnTo>
                  <a:pt x="20864" y="3666"/>
                </a:lnTo>
                <a:lnTo>
                  <a:pt x="20652" y="3384"/>
                </a:lnTo>
                <a:lnTo>
                  <a:pt x="20511" y="3173"/>
                </a:lnTo>
                <a:lnTo>
                  <a:pt x="20582" y="3102"/>
                </a:lnTo>
                <a:close/>
                <a:moveTo>
                  <a:pt x="18185" y="9516"/>
                </a:moveTo>
                <a:lnTo>
                  <a:pt x="17480" y="10151"/>
                </a:lnTo>
                <a:lnTo>
                  <a:pt x="16776" y="10715"/>
                </a:lnTo>
                <a:lnTo>
                  <a:pt x="15930" y="11208"/>
                </a:lnTo>
                <a:lnTo>
                  <a:pt x="15084" y="11560"/>
                </a:lnTo>
                <a:lnTo>
                  <a:pt x="14238" y="11913"/>
                </a:lnTo>
                <a:lnTo>
                  <a:pt x="13322" y="12124"/>
                </a:lnTo>
                <a:lnTo>
                  <a:pt x="12406" y="12336"/>
                </a:lnTo>
                <a:lnTo>
                  <a:pt x="11489" y="12477"/>
                </a:lnTo>
                <a:lnTo>
                  <a:pt x="9586" y="12688"/>
                </a:lnTo>
                <a:lnTo>
                  <a:pt x="7754" y="12759"/>
                </a:lnTo>
                <a:lnTo>
                  <a:pt x="5851" y="12759"/>
                </a:lnTo>
                <a:lnTo>
                  <a:pt x="4018" y="12829"/>
                </a:lnTo>
                <a:lnTo>
                  <a:pt x="4582" y="12547"/>
                </a:lnTo>
                <a:lnTo>
                  <a:pt x="5287" y="12336"/>
                </a:lnTo>
                <a:lnTo>
                  <a:pt x="6062" y="12195"/>
                </a:lnTo>
                <a:lnTo>
                  <a:pt x="6978" y="12054"/>
                </a:lnTo>
                <a:lnTo>
                  <a:pt x="8670" y="11913"/>
                </a:lnTo>
                <a:lnTo>
                  <a:pt x="9445" y="11842"/>
                </a:lnTo>
                <a:lnTo>
                  <a:pt x="10150" y="11701"/>
                </a:lnTo>
                <a:lnTo>
                  <a:pt x="12124" y="11278"/>
                </a:lnTo>
                <a:lnTo>
                  <a:pt x="14168" y="10715"/>
                </a:lnTo>
                <a:lnTo>
                  <a:pt x="16212" y="10151"/>
                </a:lnTo>
                <a:lnTo>
                  <a:pt x="18185" y="9516"/>
                </a:lnTo>
                <a:close/>
                <a:moveTo>
                  <a:pt x="20511" y="3948"/>
                </a:moveTo>
                <a:lnTo>
                  <a:pt x="20864" y="4512"/>
                </a:lnTo>
                <a:lnTo>
                  <a:pt x="21216" y="5146"/>
                </a:lnTo>
                <a:lnTo>
                  <a:pt x="22062" y="6204"/>
                </a:lnTo>
                <a:lnTo>
                  <a:pt x="23824" y="8248"/>
                </a:lnTo>
                <a:lnTo>
                  <a:pt x="24881" y="9587"/>
                </a:lnTo>
                <a:lnTo>
                  <a:pt x="25797" y="10996"/>
                </a:lnTo>
                <a:lnTo>
                  <a:pt x="26220" y="11701"/>
                </a:lnTo>
                <a:lnTo>
                  <a:pt x="26573" y="12477"/>
                </a:lnTo>
                <a:lnTo>
                  <a:pt x="26925" y="13252"/>
                </a:lnTo>
                <a:lnTo>
                  <a:pt x="27207" y="14027"/>
                </a:lnTo>
                <a:lnTo>
                  <a:pt x="25022" y="11701"/>
                </a:lnTo>
                <a:lnTo>
                  <a:pt x="24035" y="10574"/>
                </a:lnTo>
                <a:lnTo>
                  <a:pt x="23119" y="9375"/>
                </a:lnTo>
                <a:lnTo>
                  <a:pt x="22344" y="8177"/>
                </a:lnTo>
                <a:lnTo>
                  <a:pt x="21568" y="6908"/>
                </a:lnTo>
                <a:lnTo>
                  <a:pt x="21286" y="6204"/>
                </a:lnTo>
                <a:lnTo>
                  <a:pt x="21005" y="5499"/>
                </a:lnTo>
                <a:lnTo>
                  <a:pt x="20723" y="4723"/>
                </a:lnTo>
                <a:lnTo>
                  <a:pt x="20511" y="3948"/>
                </a:lnTo>
                <a:close/>
                <a:moveTo>
                  <a:pt x="12194" y="25657"/>
                </a:moveTo>
                <a:lnTo>
                  <a:pt x="9375" y="26855"/>
                </a:lnTo>
                <a:lnTo>
                  <a:pt x="6485" y="28195"/>
                </a:lnTo>
                <a:lnTo>
                  <a:pt x="4441" y="29181"/>
                </a:lnTo>
                <a:lnTo>
                  <a:pt x="2467" y="30098"/>
                </a:lnTo>
                <a:lnTo>
                  <a:pt x="3525" y="29252"/>
                </a:lnTo>
                <a:lnTo>
                  <a:pt x="4582" y="28406"/>
                </a:lnTo>
                <a:lnTo>
                  <a:pt x="5780" y="27701"/>
                </a:lnTo>
                <a:lnTo>
                  <a:pt x="6978" y="26996"/>
                </a:lnTo>
                <a:lnTo>
                  <a:pt x="8177" y="26503"/>
                </a:lnTo>
                <a:lnTo>
                  <a:pt x="9516" y="26080"/>
                </a:lnTo>
                <a:lnTo>
                  <a:pt x="10855" y="25798"/>
                </a:lnTo>
                <a:lnTo>
                  <a:pt x="12194" y="25657"/>
                </a:lnTo>
                <a:close/>
                <a:moveTo>
                  <a:pt x="12194" y="26855"/>
                </a:moveTo>
                <a:lnTo>
                  <a:pt x="11207" y="27701"/>
                </a:lnTo>
                <a:lnTo>
                  <a:pt x="10221" y="28477"/>
                </a:lnTo>
                <a:lnTo>
                  <a:pt x="9234" y="29181"/>
                </a:lnTo>
                <a:lnTo>
                  <a:pt x="8106" y="29816"/>
                </a:lnTo>
                <a:lnTo>
                  <a:pt x="7260" y="30239"/>
                </a:lnTo>
                <a:lnTo>
                  <a:pt x="6414" y="30591"/>
                </a:lnTo>
                <a:lnTo>
                  <a:pt x="5498" y="30873"/>
                </a:lnTo>
                <a:lnTo>
                  <a:pt x="4582" y="31155"/>
                </a:lnTo>
                <a:lnTo>
                  <a:pt x="3666" y="31296"/>
                </a:lnTo>
                <a:lnTo>
                  <a:pt x="2679" y="31437"/>
                </a:lnTo>
                <a:lnTo>
                  <a:pt x="1763" y="31578"/>
                </a:lnTo>
                <a:lnTo>
                  <a:pt x="846" y="31578"/>
                </a:lnTo>
                <a:lnTo>
                  <a:pt x="1269" y="31296"/>
                </a:lnTo>
                <a:lnTo>
                  <a:pt x="1833" y="31014"/>
                </a:lnTo>
                <a:lnTo>
                  <a:pt x="3172" y="30521"/>
                </a:lnTo>
                <a:lnTo>
                  <a:pt x="4652" y="30027"/>
                </a:lnTo>
                <a:lnTo>
                  <a:pt x="5780" y="29675"/>
                </a:lnTo>
                <a:lnTo>
                  <a:pt x="9022" y="28265"/>
                </a:lnTo>
                <a:lnTo>
                  <a:pt x="12194" y="26855"/>
                </a:lnTo>
                <a:close/>
                <a:moveTo>
                  <a:pt x="17762" y="20300"/>
                </a:moveTo>
                <a:lnTo>
                  <a:pt x="18608" y="21851"/>
                </a:lnTo>
                <a:lnTo>
                  <a:pt x="19383" y="23402"/>
                </a:lnTo>
                <a:lnTo>
                  <a:pt x="20018" y="25023"/>
                </a:lnTo>
                <a:lnTo>
                  <a:pt x="20652" y="26644"/>
                </a:lnTo>
                <a:lnTo>
                  <a:pt x="21780" y="29886"/>
                </a:lnTo>
                <a:lnTo>
                  <a:pt x="22485" y="31507"/>
                </a:lnTo>
                <a:lnTo>
                  <a:pt x="23190" y="33129"/>
                </a:lnTo>
                <a:lnTo>
                  <a:pt x="22414" y="32565"/>
                </a:lnTo>
                <a:lnTo>
                  <a:pt x="21639" y="31930"/>
                </a:lnTo>
                <a:lnTo>
                  <a:pt x="21005" y="31296"/>
                </a:lnTo>
                <a:lnTo>
                  <a:pt x="20370" y="30662"/>
                </a:lnTo>
                <a:lnTo>
                  <a:pt x="19806" y="29957"/>
                </a:lnTo>
                <a:lnTo>
                  <a:pt x="19313" y="29322"/>
                </a:lnTo>
                <a:lnTo>
                  <a:pt x="18890" y="28547"/>
                </a:lnTo>
                <a:lnTo>
                  <a:pt x="18467" y="27842"/>
                </a:lnTo>
                <a:lnTo>
                  <a:pt x="18115" y="26996"/>
                </a:lnTo>
                <a:lnTo>
                  <a:pt x="17833" y="26221"/>
                </a:lnTo>
                <a:lnTo>
                  <a:pt x="17621" y="25375"/>
                </a:lnTo>
                <a:lnTo>
                  <a:pt x="17480" y="24529"/>
                </a:lnTo>
                <a:lnTo>
                  <a:pt x="17410" y="23613"/>
                </a:lnTo>
                <a:lnTo>
                  <a:pt x="17339" y="22697"/>
                </a:lnTo>
                <a:lnTo>
                  <a:pt x="17339" y="21710"/>
                </a:lnTo>
                <a:lnTo>
                  <a:pt x="17480" y="20723"/>
                </a:lnTo>
                <a:lnTo>
                  <a:pt x="17480" y="21569"/>
                </a:lnTo>
                <a:lnTo>
                  <a:pt x="17480" y="22415"/>
                </a:lnTo>
                <a:lnTo>
                  <a:pt x="17551" y="23190"/>
                </a:lnTo>
                <a:lnTo>
                  <a:pt x="17692" y="24036"/>
                </a:lnTo>
                <a:lnTo>
                  <a:pt x="18115" y="25587"/>
                </a:lnTo>
                <a:lnTo>
                  <a:pt x="18608" y="27137"/>
                </a:lnTo>
                <a:lnTo>
                  <a:pt x="19172" y="28618"/>
                </a:lnTo>
                <a:lnTo>
                  <a:pt x="19524" y="29393"/>
                </a:lnTo>
                <a:lnTo>
                  <a:pt x="19736" y="29675"/>
                </a:lnTo>
                <a:lnTo>
                  <a:pt x="19877" y="29745"/>
                </a:lnTo>
                <a:lnTo>
                  <a:pt x="20159" y="29816"/>
                </a:lnTo>
                <a:lnTo>
                  <a:pt x="20511" y="29886"/>
                </a:lnTo>
                <a:lnTo>
                  <a:pt x="20652" y="29886"/>
                </a:lnTo>
                <a:lnTo>
                  <a:pt x="20723" y="29745"/>
                </a:lnTo>
                <a:lnTo>
                  <a:pt x="20793" y="29604"/>
                </a:lnTo>
                <a:lnTo>
                  <a:pt x="20723" y="29393"/>
                </a:lnTo>
                <a:lnTo>
                  <a:pt x="19806" y="27137"/>
                </a:lnTo>
                <a:lnTo>
                  <a:pt x="19031" y="24882"/>
                </a:lnTo>
                <a:lnTo>
                  <a:pt x="18397" y="22626"/>
                </a:lnTo>
                <a:lnTo>
                  <a:pt x="17762" y="20300"/>
                </a:lnTo>
                <a:close/>
                <a:moveTo>
                  <a:pt x="10503" y="36723"/>
                </a:moveTo>
                <a:lnTo>
                  <a:pt x="10080" y="37569"/>
                </a:lnTo>
                <a:lnTo>
                  <a:pt x="9516" y="38697"/>
                </a:lnTo>
                <a:lnTo>
                  <a:pt x="9304" y="39261"/>
                </a:lnTo>
                <a:lnTo>
                  <a:pt x="9163" y="39825"/>
                </a:lnTo>
                <a:lnTo>
                  <a:pt x="9093" y="40036"/>
                </a:lnTo>
                <a:lnTo>
                  <a:pt x="9163" y="40248"/>
                </a:lnTo>
                <a:lnTo>
                  <a:pt x="9234" y="40388"/>
                </a:lnTo>
                <a:lnTo>
                  <a:pt x="9304" y="40529"/>
                </a:lnTo>
                <a:lnTo>
                  <a:pt x="9516" y="40600"/>
                </a:lnTo>
                <a:lnTo>
                  <a:pt x="9657" y="40529"/>
                </a:lnTo>
                <a:lnTo>
                  <a:pt x="9868" y="40459"/>
                </a:lnTo>
                <a:lnTo>
                  <a:pt x="10009" y="40248"/>
                </a:lnTo>
                <a:lnTo>
                  <a:pt x="10362" y="39754"/>
                </a:lnTo>
                <a:lnTo>
                  <a:pt x="10714" y="39120"/>
                </a:lnTo>
                <a:lnTo>
                  <a:pt x="11278" y="37851"/>
                </a:lnTo>
                <a:lnTo>
                  <a:pt x="11630" y="37005"/>
                </a:lnTo>
                <a:lnTo>
                  <a:pt x="12053" y="37569"/>
                </a:lnTo>
                <a:lnTo>
                  <a:pt x="12406" y="38274"/>
                </a:lnTo>
                <a:lnTo>
                  <a:pt x="12547" y="38626"/>
                </a:lnTo>
                <a:lnTo>
                  <a:pt x="12617" y="38979"/>
                </a:lnTo>
                <a:lnTo>
                  <a:pt x="12617" y="39331"/>
                </a:lnTo>
                <a:lnTo>
                  <a:pt x="12617" y="39684"/>
                </a:lnTo>
                <a:lnTo>
                  <a:pt x="12476" y="40248"/>
                </a:lnTo>
                <a:lnTo>
                  <a:pt x="12265" y="40741"/>
                </a:lnTo>
                <a:lnTo>
                  <a:pt x="11983" y="41305"/>
                </a:lnTo>
                <a:lnTo>
                  <a:pt x="11630" y="41869"/>
                </a:lnTo>
                <a:lnTo>
                  <a:pt x="11207" y="42433"/>
                </a:lnTo>
                <a:lnTo>
                  <a:pt x="10714" y="42996"/>
                </a:lnTo>
                <a:lnTo>
                  <a:pt x="9657" y="44054"/>
                </a:lnTo>
                <a:lnTo>
                  <a:pt x="8458" y="45040"/>
                </a:lnTo>
                <a:lnTo>
                  <a:pt x="7824" y="45463"/>
                </a:lnTo>
                <a:lnTo>
                  <a:pt x="7260" y="45816"/>
                </a:lnTo>
                <a:lnTo>
                  <a:pt x="6626" y="46098"/>
                </a:lnTo>
                <a:lnTo>
                  <a:pt x="6062" y="46380"/>
                </a:lnTo>
                <a:lnTo>
                  <a:pt x="5498" y="46521"/>
                </a:lnTo>
                <a:lnTo>
                  <a:pt x="5005" y="46591"/>
                </a:lnTo>
                <a:lnTo>
                  <a:pt x="5287" y="45181"/>
                </a:lnTo>
                <a:lnTo>
                  <a:pt x="5639" y="43772"/>
                </a:lnTo>
                <a:lnTo>
                  <a:pt x="6062" y="42292"/>
                </a:lnTo>
                <a:lnTo>
                  <a:pt x="6626" y="40952"/>
                </a:lnTo>
                <a:lnTo>
                  <a:pt x="6978" y="40248"/>
                </a:lnTo>
                <a:lnTo>
                  <a:pt x="7331" y="39613"/>
                </a:lnTo>
                <a:lnTo>
                  <a:pt x="7754" y="39049"/>
                </a:lnTo>
                <a:lnTo>
                  <a:pt x="8177" y="38485"/>
                </a:lnTo>
                <a:lnTo>
                  <a:pt x="8670" y="37992"/>
                </a:lnTo>
                <a:lnTo>
                  <a:pt x="9234" y="37499"/>
                </a:lnTo>
                <a:lnTo>
                  <a:pt x="9868" y="37076"/>
                </a:lnTo>
                <a:lnTo>
                  <a:pt x="10503" y="36723"/>
                </a:lnTo>
                <a:close/>
                <a:moveTo>
                  <a:pt x="19947" y="1"/>
                </a:moveTo>
                <a:lnTo>
                  <a:pt x="19877" y="706"/>
                </a:lnTo>
                <a:lnTo>
                  <a:pt x="19806" y="1552"/>
                </a:lnTo>
                <a:lnTo>
                  <a:pt x="19665" y="3455"/>
                </a:lnTo>
                <a:lnTo>
                  <a:pt x="19595" y="4441"/>
                </a:lnTo>
                <a:lnTo>
                  <a:pt x="19454" y="5358"/>
                </a:lnTo>
                <a:lnTo>
                  <a:pt x="19242" y="6133"/>
                </a:lnTo>
                <a:lnTo>
                  <a:pt x="19102" y="6485"/>
                </a:lnTo>
                <a:lnTo>
                  <a:pt x="18961" y="6767"/>
                </a:lnTo>
                <a:lnTo>
                  <a:pt x="18679" y="7120"/>
                </a:lnTo>
                <a:lnTo>
                  <a:pt x="18397" y="7331"/>
                </a:lnTo>
                <a:lnTo>
                  <a:pt x="18115" y="7472"/>
                </a:lnTo>
                <a:lnTo>
                  <a:pt x="17833" y="7543"/>
                </a:lnTo>
                <a:lnTo>
                  <a:pt x="16071" y="7543"/>
                </a:lnTo>
                <a:lnTo>
                  <a:pt x="15225" y="7613"/>
                </a:lnTo>
                <a:lnTo>
                  <a:pt x="14379" y="7754"/>
                </a:lnTo>
                <a:lnTo>
                  <a:pt x="12687" y="8177"/>
                </a:lnTo>
                <a:lnTo>
                  <a:pt x="10362" y="8882"/>
                </a:lnTo>
                <a:lnTo>
                  <a:pt x="8881" y="9305"/>
                </a:lnTo>
                <a:lnTo>
                  <a:pt x="7472" y="9869"/>
                </a:lnTo>
                <a:lnTo>
                  <a:pt x="6062" y="10503"/>
                </a:lnTo>
                <a:lnTo>
                  <a:pt x="5357" y="10856"/>
                </a:lnTo>
                <a:lnTo>
                  <a:pt x="4793" y="11208"/>
                </a:lnTo>
                <a:lnTo>
                  <a:pt x="4229" y="11631"/>
                </a:lnTo>
                <a:lnTo>
                  <a:pt x="3736" y="12054"/>
                </a:lnTo>
                <a:lnTo>
                  <a:pt x="3313" y="12477"/>
                </a:lnTo>
                <a:lnTo>
                  <a:pt x="3031" y="12900"/>
                </a:lnTo>
                <a:lnTo>
                  <a:pt x="2820" y="12970"/>
                </a:lnTo>
                <a:lnTo>
                  <a:pt x="2749" y="13182"/>
                </a:lnTo>
                <a:lnTo>
                  <a:pt x="2820" y="13675"/>
                </a:lnTo>
                <a:lnTo>
                  <a:pt x="3031" y="13604"/>
                </a:lnTo>
                <a:lnTo>
                  <a:pt x="5921" y="13604"/>
                </a:lnTo>
                <a:lnTo>
                  <a:pt x="9586" y="13675"/>
                </a:lnTo>
                <a:lnTo>
                  <a:pt x="10714" y="13604"/>
                </a:lnTo>
                <a:lnTo>
                  <a:pt x="11912" y="13463"/>
                </a:lnTo>
                <a:lnTo>
                  <a:pt x="13110" y="13252"/>
                </a:lnTo>
                <a:lnTo>
                  <a:pt x="14238" y="12970"/>
                </a:lnTo>
                <a:lnTo>
                  <a:pt x="15366" y="12618"/>
                </a:lnTo>
                <a:lnTo>
                  <a:pt x="16494" y="12124"/>
                </a:lnTo>
                <a:lnTo>
                  <a:pt x="17480" y="11490"/>
                </a:lnTo>
                <a:lnTo>
                  <a:pt x="17974" y="11137"/>
                </a:lnTo>
                <a:lnTo>
                  <a:pt x="18397" y="10785"/>
                </a:lnTo>
                <a:lnTo>
                  <a:pt x="17974" y="14098"/>
                </a:lnTo>
                <a:lnTo>
                  <a:pt x="17621" y="16212"/>
                </a:lnTo>
                <a:lnTo>
                  <a:pt x="17269" y="18327"/>
                </a:lnTo>
                <a:lnTo>
                  <a:pt x="16776" y="20441"/>
                </a:lnTo>
                <a:lnTo>
                  <a:pt x="16494" y="21428"/>
                </a:lnTo>
                <a:lnTo>
                  <a:pt x="16212" y="22274"/>
                </a:lnTo>
                <a:lnTo>
                  <a:pt x="15859" y="23120"/>
                </a:lnTo>
                <a:lnTo>
                  <a:pt x="15436" y="23825"/>
                </a:lnTo>
                <a:lnTo>
                  <a:pt x="15013" y="24389"/>
                </a:lnTo>
                <a:lnTo>
                  <a:pt x="14591" y="24811"/>
                </a:lnTo>
                <a:lnTo>
                  <a:pt x="14309" y="24952"/>
                </a:lnTo>
                <a:lnTo>
                  <a:pt x="14027" y="25093"/>
                </a:lnTo>
                <a:lnTo>
                  <a:pt x="13322" y="25234"/>
                </a:lnTo>
                <a:lnTo>
                  <a:pt x="12617" y="25305"/>
                </a:lnTo>
                <a:lnTo>
                  <a:pt x="10150" y="25305"/>
                </a:lnTo>
                <a:lnTo>
                  <a:pt x="9375" y="25375"/>
                </a:lnTo>
                <a:lnTo>
                  <a:pt x="8670" y="25516"/>
                </a:lnTo>
                <a:lnTo>
                  <a:pt x="7824" y="25798"/>
                </a:lnTo>
                <a:lnTo>
                  <a:pt x="6978" y="26151"/>
                </a:lnTo>
                <a:lnTo>
                  <a:pt x="6203" y="26503"/>
                </a:lnTo>
                <a:lnTo>
                  <a:pt x="5428" y="26926"/>
                </a:lnTo>
                <a:lnTo>
                  <a:pt x="4652" y="27349"/>
                </a:lnTo>
                <a:lnTo>
                  <a:pt x="3948" y="27842"/>
                </a:lnTo>
                <a:lnTo>
                  <a:pt x="2538" y="28970"/>
                </a:lnTo>
                <a:lnTo>
                  <a:pt x="1481" y="29816"/>
                </a:lnTo>
                <a:lnTo>
                  <a:pt x="705" y="30521"/>
                </a:lnTo>
                <a:lnTo>
                  <a:pt x="212" y="31085"/>
                </a:lnTo>
                <a:lnTo>
                  <a:pt x="71" y="31366"/>
                </a:lnTo>
                <a:lnTo>
                  <a:pt x="0" y="31507"/>
                </a:lnTo>
                <a:lnTo>
                  <a:pt x="0" y="31648"/>
                </a:lnTo>
                <a:lnTo>
                  <a:pt x="141" y="31789"/>
                </a:lnTo>
                <a:lnTo>
                  <a:pt x="353" y="31930"/>
                </a:lnTo>
                <a:lnTo>
                  <a:pt x="635" y="32001"/>
                </a:lnTo>
                <a:lnTo>
                  <a:pt x="1622" y="32071"/>
                </a:lnTo>
                <a:lnTo>
                  <a:pt x="2961" y="32001"/>
                </a:lnTo>
                <a:lnTo>
                  <a:pt x="3807" y="31930"/>
                </a:lnTo>
                <a:lnTo>
                  <a:pt x="4652" y="31860"/>
                </a:lnTo>
                <a:lnTo>
                  <a:pt x="5498" y="31648"/>
                </a:lnTo>
                <a:lnTo>
                  <a:pt x="6273" y="31437"/>
                </a:lnTo>
                <a:lnTo>
                  <a:pt x="7049" y="31226"/>
                </a:lnTo>
                <a:lnTo>
                  <a:pt x="7824" y="30873"/>
                </a:lnTo>
                <a:lnTo>
                  <a:pt x="9304" y="30168"/>
                </a:lnTo>
                <a:lnTo>
                  <a:pt x="10784" y="29322"/>
                </a:lnTo>
                <a:lnTo>
                  <a:pt x="12124" y="28336"/>
                </a:lnTo>
                <a:lnTo>
                  <a:pt x="13392" y="27278"/>
                </a:lnTo>
                <a:lnTo>
                  <a:pt x="14661" y="26151"/>
                </a:lnTo>
                <a:lnTo>
                  <a:pt x="13956" y="28265"/>
                </a:lnTo>
                <a:lnTo>
                  <a:pt x="13322" y="30450"/>
                </a:lnTo>
                <a:lnTo>
                  <a:pt x="12899" y="31507"/>
                </a:lnTo>
                <a:lnTo>
                  <a:pt x="12476" y="32565"/>
                </a:lnTo>
                <a:lnTo>
                  <a:pt x="12053" y="33551"/>
                </a:lnTo>
                <a:lnTo>
                  <a:pt x="11489" y="34468"/>
                </a:lnTo>
                <a:lnTo>
                  <a:pt x="11137" y="35032"/>
                </a:lnTo>
                <a:lnTo>
                  <a:pt x="10714" y="35455"/>
                </a:lnTo>
                <a:lnTo>
                  <a:pt x="10221" y="35877"/>
                </a:lnTo>
                <a:lnTo>
                  <a:pt x="9727" y="36159"/>
                </a:lnTo>
                <a:lnTo>
                  <a:pt x="8740" y="36864"/>
                </a:lnTo>
                <a:lnTo>
                  <a:pt x="8247" y="37287"/>
                </a:lnTo>
                <a:lnTo>
                  <a:pt x="7683" y="37781"/>
                </a:lnTo>
                <a:lnTo>
                  <a:pt x="7331" y="38133"/>
                </a:lnTo>
                <a:lnTo>
                  <a:pt x="6978" y="38697"/>
                </a:lnTo>
                <a:lnTo>
                  <a:pt x="6133" y="40107"/>
                </a:lnTo>
                <a:lnTo>
                  <a:pt x="5216" y="41798"/>
                </a:lnTo>
                <a:lnTo>
                  <a:pt x="4864" y="42644"/>
                </a:lnTo>
                <a:lnTo>
                  <a:pt x="4511" y="43490"/>
                </a:lnTo>
                <a:lnTo>
                  <a:pt x="4300" y="44336"/>
                </a:lnTo>
                <a:lnTo>
                  <a:pt x="4159" y="45111"/>
                </a:lnTo>
                <a:lnTo>
                  <a:pt x="4159" y="45816"/>
                </a:lnTo>
                <a:lnTo>
                  <a:pt x="4159" y="46098"/>
                </a:lnTo>
                <a:lnTo>
                  <a:pt x="4229" y="46380"/>
                </a:lnTo>
                <a:lnTo>
                  <a:pt x="4370" y="46591"/>
                </a:lnTo>
                <a:lnTo>
                  <a:pt x="4511" y="46803"/>
                </a:lnTo>
                <a:lnTo>
                  <a:pt x="4723" y="46944"/>
                </a:lnTo>
                <a:lnTo>
                  <a:pt x="4934" y="47084"/>
                </a:lnTo>
                <a:lnTo>
                  <a:pt x="5216" y="47155"/>
                </a:lnTo>
                <a:lnTo>
                  <a:pt x="5992" y="47155"/>
                </a:lnTo>
                <a:lnTo>
                  <a:pt x="6414" y="47014"/>
                </a:lnTo>
                <a:lnTo>
                  <a:pt x="7049" y="46803"/>
                </a:lnTo>
                <a:lnTo>
                  <a:pt x="7683" y="46521"/>
                </a:lnTo>
                <a:lnTo>
                  <a:pt x="8388" y="46168"/>
                </a:lnTo>
                <a:lnTo>
                  <a:pt x="9093" y="45745"/>
                </a:lnTo>
                <a:lnTo>
                  <a:pt x="9798" y="45252"/>
                </a:lnTo>
                <a:lnTo>
                  <a:pt x="10432" y="44688"/>
                </a:lnTo>
                <a:lnTo>
                  <a:pt x="11066" y="44124"/>
                </a:lnTo>
                <a:lnTo>
                  <a:pt x="11630" y="43490"/>
                </a:lnTo>
                <a:lnTo>
                  <a:pt x="12194" y="42855"/>
                </a:lnTo>
                <a:lnTo>
                  <a:pt x="12687" y="42151"/>
                </a:lnTo>
                <a:lnTo>
                  <a:pt x="13040" y="41446"/>
                </a:lnTo>
                <a:lnTo>
                  <a:pt x="13392" y="40741"/>
                </a:lnTo>
                <a:lnTo>
                  <a:pt x="13604" y="40036"/>
                </a:lnTo>
                <a:lnTo>
                  <a:pt x="13674" y="39261"/>
                </a:lnTo>
                <a:lnTo>
                  <a:pt x="13674" y="38556"/>
                </a:lnTo>
                <a:lnTo>
                  <a:pt x="13533" y="37851"/>
                </a:lnTo>
                <a:lnTo>
                  <a:pt x="13392" y="37640"/>
                </a:lnTo>
                <a:lnTo>
                  <a:pt x="13181" y="37358"/>
                </a:lnTo>
                <a:lnTo>
                  <a:pt x="12758" y="36794"/>
                </a:lnTo>
                <a:lnTo>
                  <a:pt x="12335" y="36300"/>
                </a:lnTo>
                <a:lnTo>
                  <a:pt x="12194" y="36018"/>
                </a:lnTo>
                <a:lnTo>
                  <a:pt x="12124" y="35807"/>
                </a:lnTo>
                <a:lnTo>
                  <a:pt x="12194" y="35455"/>
                </a:lnTo>
                <a:lnTo>
                  <a:pt x="12335" y="34961"/>
                </a:lnTo>
                <a:lnTo>
                  <a:pt x="12828" y="33763"/>
                </a:lnTo>
                <a:lnTo>
                  <a:pt x="13815" y="31719"/>
                </a:lnTo>
                <a:lnTo>
                  <a:pt x="14591" y="29675"/>
                </a:lnTo>
                <a:lnTo>
                  <a:pt x="15295" y="27560"/>
                </a:lnTo>
                <a:lnTo>
                  <a:pt x="16000" y="25516"/>
                </a:lnTo>
                <a:lnTo>
                  <a:pt x="16635" y="23402"/>
                </a:lnTo>
                <a:lnTo>
                  <a:pt x="16635" y="24177"/>
                </a:lnTo>
                <a:lnTo>
                  <a:pt x="16705" y="24952"/>
                </a:lnTo>
                <a:lnTo>
                  <a:pt x="16846" y="25728"/>
                </a:lnTo>
                <a:lnTo>
                  <a:pt x="16987" y="26503"/>
                </a:lnTo>
                <a:lnTo>
                  <a:pt x="17198" y="27208"/>
                </a:lnTo>
                <a:lnTo>
                  <a:pt x="17480" y="27983"/>
                </a:lnTo>
                <a:lnTo>
                  <a:pt x="17762" y="28688"/>
                </a:lnTo>
                <a:lnTo>
                  <a:pt x="18115" y="29393"/>
                </a:lnTo>
                <a:lnTo>
                  <a:pt x="18538" y="30027"/>
                </a:lnTo>
                <a:lnTo>
                  <a:pt x="18961" y="30662"/>
                </a:lnTo>
                <a:lnTo>
                  <a:pt x="19454" y="31296"/>
                </a:lnTo>
                <a:lnTo>
                  <a:pt x="20018" y="31860"/>
                </a:lnTo>
                <a:lnTo>
                  <a:pt x="20582" y="32353"/>
                </a:lnTo>
                <a:lnTo>
                  <a:pt x="21216" y="32847"/>
                </a:lnTo>
                <a:lnTo>
                  <a:pt x="21850" y="33270"/>
                </a:lnTo>
                <a:lnTo>
                  <a:pt x="22555" y="33622"/>
                </a:lnTo>
                <a:lnTo>
                  <a:pt x="23049" y="33904"/>
                </a:lnTo>
                <a:lnTo>
                  <a:pt x="23612" y="34045"/>
                </a:lnTo>
                <a:lnTo>
                  <a:pt x="23894" y="34115"/>
                </a:lnTo>
                <a:lnTo>
                  <a:pt x="24106" y="34115"/>
                </a:lnTo>
                <a:lnTo>
                  <a:pt x="24317" y="34045"/>
                </a:lnTo>
                <a:lnTo>
                  <a:pt x="24458" y="33833"/>
                </a:lnTo>
                <a:lnTo>
                  <a:pt x="24458" y="33692"/>
                </a:lnTo>
                <a:lnTo>
                  <a:pt x="24458" y="33411"/>
                </a:lnTo>
                <a:lnTo>
                  <a:pt x="24247" y="32635"/>
                </a:lnTo>
                <a:lnTo>
                  <a:pt x="23965" y="31719"/>
                </a:lnTo>
                <a:lnTo>
                  <a:pt x="23542" y="30591"/>
                </a:lnTo>
                <a:lnTo>
                  <a:pt x="22767" y="28547"/>
                </a:lnTo>
                <a:lnTo>
                  <a:pt x="22203" y="27137"/>
                </a:lnTo>
                <a:lnTo>
                  <a:pt x="21780" y="25798"/>
                </a:lnTo>
                <a:lnTo>
                  <a:pt x="21216" y="24389"/>
                </a:lnTo>
                <a:lnTo>
                  <a:pt x="20652" y="23120"/>
                </a:lnTo>
                <a:lnTo>
                  <a:pt x="19877" y="21851"/>
                </a:lnTo>
                <a:lnTo>
                  <a:pt x="19454" y="21146"/>
                </a:lnTo>
                <a:lnTo>
                  <a:pt x="19102" y="20653"/>
                </a:lnTo>
                <a:lnTo>
                  <a:pt x="18467" y="19878"/>
                </a:lnTo>
                <a:lnTo>
                  <a:pt x="18256" y="19455"/>
                </a:lnTo>
                <a:lnTo>
                  <a:pt x="18115" y="19032"/>
                </a:lnTo>
                <a:lnTo>
                  <a:pt x="18044" y="18468"/>
                </a:lnTo>
                <a:lnTo>
                  <a:pt x="18044" y="17763"/>
                </a:lnTo>
                <a:lnTo>
                  <a:pt x="18185" y="16283"/>
                </a:lnTo>
                <a:lnTo>
                  <a:pt x="18397" y="14732"/>
                </a:lnTo>
                <a:lnTo>
                  <a:pt x="19031" y="11701"/>
                </a:lnTo>
                <a:lnTo>
                  <a:pt x="19595" y="8671"/>
                </a:lnTo>
                <a:lnTo>
                  <a:pt x="19877" y="7120"/>
                </a:lnTo>
                <a:lnTo>
                  <a:pt x="20018" y="5640"/>
                </a:lnTo>
                <a:lnTo>
                  <a:pt x="20370" y="6767"/>
                </a:lnTo>
                <a:lnTo>
                  <a:pt x="20793" y="7825"/>
                </a:lnTo>
                <a:lnTo>
                  <a:pt x="21286" y="8741"/>
                </a:lnTo>
                <a:lnTo>
                  <a:pt x="21921" y="9587"/>
                </a:lnTo>
                <a:lnTo>
                  <a:pt x="22555" y="10433"/>
                </a:lnTo>
                <a:lnTo>
                  <a:pt x="23331" y="11278"/>
                </a:lnTo>
                <a:lnTo>
                  <a:pt x="24811" y="12900"/>
                </a:lnTo>
                <a:lnTo>
                  <a:pt x="25868" y="14239"/>
                </a:lnTo>
                <a:lnTo>
                  <a:pt x="26432" y="14944"/>
                </a:lnTo>
                <a:lnTo>
                  <a:pt x="27066" y="15507"/>
                </a:lnTo>
                <a:lnTo>
                  <a:pt x="27348" y="15789"/>
                </a:lnTo>
                <a:lnTo>
                  <a:pt x="27701" y="15930"/>
                </a:lnTo>
                <a:lnTo>
                  <a:pt x="27982" y="16001"/>
                </a:lnTo>
                <a:lnTo>
                  <a:pt x="28194" y="15930"/>
                </a:lnTo>
                <a:lnTo>
                  <a:pt x="28476" y="15860"/>
                </a:lnTo>
                <a:lnTo>
                  <a:pt x="28687" y="15578"/>
                </a:lnTo>
                <a:lnTo>
                  <a:pt x="28899" y="15226"/>
                </a:lnTo>
                <a:lnTo>
                  <a:pt x="29110" y="14662"/>
                </a:lnTo>
                <a:lnTo>
                  <a:pt x="29181" y="14168"/>
                </a:lnTo>
                <a:lnTo>
                  <a:pt x="29251" y="13675"/>
                </a:lnTo>
                <a:lnTo>
                  <a:pt x="29251" y="13111"/>
                </a:lnTo>
                <a:lnTo>
                  <a:pt x="29181" y="12477"/>
                </a:lnTo>
                <a:lnTo>
                  <a:pt x="28969" y="11278"/>
                </a:lnTo>
                <a:lnTo>
                  <a:pt x="28617" y="10080"/>
                </a:lnTo>
                <a:lnTo>
                  <a:pt x="28123" y="8811"/>
                </a:lnTo>
                <a:lnTo>
                  <a:pt x="27630" y="7684"/>
                </a:lnTo>
                <a:lnTo>
                  <a:pt x="27066" y="6626"/>
                </a:lnTo>
                <a:lnTo>
                  <a:pt x="26573" y="5781"/>
                </a:lnTo>
                <a:lnTo>
                  <a:pt x="26150" y="5217"/>
                </a:lnTo>
                <a:lnTo>
                  <a:pt x="25516" y="4512"/>
                </a:lnTo>
                <a:lnTo>
                  <a:pt x="24670" y="3807"/>
                </a:lnTo>
                <a:lnTo>
                  <a:pt x="23753" y="3102"/>
                </a:lnTo>
                <a:lnTo>
                  <a:pt x="22767" y="2538"/>
                </a:lnTo>
                <a:lnTo>
                  <a:pt x="22273" y="2256"/>
                </a:lnTo>
                <a:lnTo>
                  <a:pt x="21780" y="2115"/>
                </a:lnTo>
                <a:lnTo>
                  <a:pt x="21357" y="2045"/>
                </a:lnTo>
                <a:lnTo>
                  <a:pt x="20934" y="2045"/>
                </a:lnTo>
                <a:lnTo>
                  <a:pt x="20511" y="2186"/>
                </a:lnTo>
                <a:lnTo>
                  <a:pt x="20229" y="2397"/>
                </a:lnTo>
                <a:lnTo>
                  <a:pt x="20088" y="1129"/>
                </a:lnTo>
                <a:lnTo>
                  <a:pt x="1994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568150"/>
            <a:ext cx="3308475" cy="257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300" y="0"/>
            <a:ext cx="2410700" cy="340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1039100" y="1732675"/>
            <a:ext cx="33288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4776162" y="1732675"/>
            <a:ext cx="33288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⬩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/>
          <p:nvPr/>
        </p:nvSpPr>
        <p:spPr>
          <a:xfrm rot="5400000">
            <a:off x="883569" y="1036898"/>
            <a:ext cx="358410" cy="577767"/>
          </a:xfrm>
          <a:custGeom>
            <a:avLst/>
            <a:gdLst/>
            <a:ahLst/>
            <a:cxnLst/>
            <a:rect l="l" t="t" r="r" b="b"/>
            <a:pathLst>
              <a:path w="29252" h="47155" extrusionOk="0">
                <a:moveTo>
                  <a:pt x="17692" y="8600"/>
                </a:moveTo>
                <a:lnTo>
                  <a:pt x="14872" y="9305"/>
                </a:lnTo>
                <a:lnTo>
                  <a:pt x="11771" y="10080"/>
                </a:lnTo>
                <a:lnTo>
                  <a:pt x="8811" y="10856"/>
                </a:lnTo>
                <a:lnTo>
                  <a:pt x="7542" y="11278"/>
                </a:lnTo>
                <a:lnTo>
                  <a:pt x="6485" y="11631"/>
                </a:lnTo>
                <a:lnTo>
                  <a:pt x="9234" y="10503"/>
                </a:lnTo>
                <a:lnTo>
                  <a:pt x="10573" y="10010"/>
                </a:lnTo>
                <a:lnTo>
                  <a:pt x="11983" y="9587"/>
                </a:lnTo>
                <a:lnTo>
                  <a:pt x="13392" y="9164"/>
                </a:lnTo>
                <a:lnTo>
                  <a:pt x="14802" y="8882"/>
                </a:lnTo>
                <a:lnTo>
                  <a:pt x="16282" y="8671"/>
                </a:lnTo>
                <a:lnTo>
                  <a:pt x="17692" y="8600"/>
                </a:lnTo>
                <a:close/>
                <a:moveTo>
                  <a:pt x="20652" y="3102"/>
                </a:moveTo>
                <a:lnTo>
                  <a:pt x="20934" y="3173"/>
                </a:lnTo>
                <a:lnTo>
                  <a:pt x="21709" y="3455"/>
                </a:lnTo>
                <a:lnTo>
                  <a:pt x="22414" y="3807"/>
                </a:lnTo>
                <a:lnTo>
                  <a:pt x="23049" y="4160"/>
                </a:lnTo>
                <a:lnTo>
                  <a:pt x="23683" y="4582"/>
                </a:lnTo>
                <a:lnTo>
                  <a:pt x="24247" y="5076"/>
                </a:lnTo>
                <a:lnTo>
                  <a:pt x="24740" y="5569"/>
                </a:lnTo>
                <a:lnTo>
                  <a:pt x="25234" y="6133"/>
                </a:lnTo>
                <a:lnTo>
                  <a:pt x="25656" y="6697"/>
                </a:lnTo>
                <a:lnTo>
                  <a:pt x="26079" y="7331"/>
                </a:lnTo>
                <a:lnTo>
                  <a:pt x="26432" y="7966"/>
                </a:lnTo>
                <a:lnTo>
                  <a:pt x="26714" y="8671"/>
                </a:lnTo>
                <a:lnTo>
                  <a:pt x="26996" y="9305"/>
                </a:lnTo>
                <a:lnTo>
                  <a:pt x="27278" y="10080"/>
                </a:lnTo>
                <a:lnTo>
                  <a:pt x="27489" y="10856"/>
                </a:lnTo>
                <a:lnTo>
                  <a:pt x="27771" y="12406"/>
                </a:lnTo>
                <a:lnTo>
                  <a:pt x="27348" y="11631"/>
                </a:lnTo>
                <a:lnTo>
                  <a:pt x="26996" y="10856"/>
                </a:lnTo>
                <a:lnTo>
                  <a:pt x="26502" y="10151"/>
                </a:lnTo>
                <a:lnTo>
                  <a:pt x="26009" y="9516"/>
                </a:lnTo>
                <a:lnTo>
                  <a:pt x="25022" y="8177"/>
                </a:lnTo>
                <a:lnTo>
                  <a:pt x="23894" y="6908"/>
                </a:lnTo>
                <a:lnTo>
                  <a:pt x="22837" y="5851"/>
                </a:lnTo>
                <a:lnTo>
                  <a:pt x="21850" y="4723"/>
                </a:lnTo>
                <a:lnTo>
                  <a:pt x="21427" y="4300"/>
                </a:lnTo>
                <a:lnTo>
                  <a:pt x="20864" y="3666"/>
                </a:lnTo>
                <a:lnTo>
                  <a:pt x="20652" y="3384"/>
                </a:lnTo>
                <a:lnTo>
                  <a:pt x="20511" y="3173"/>
                </a:lnTo>
                <a:lnTo>
                  <a:pt x="20582" y="3102"/>
                </a:lnTo>
                <a:close/>
                <a:moveTo>
                  <a:pt x="18185" y="9516"/>
                </a:moveTo>
                <a:lnTo>
                  <a:pt x="17480" y="10151"/>
                </a:lnTo>
                <a:lnTo>
                  <a:pt x="16776" y="10715"/>
                </a:lnTo>
                <a:lnTo>
                  <a:pt x="15930" y="11208"/>
                </a:lnTo>
                <a:lnTo>
                  <a:pt x="15084" y="11560"/>
                </a:lnTo>
                <a:lnTo>
                  <a:pt x="14238" y="11913"/>
                </a:lnTo>
                <a:lnTo>
                  <a:pt x="13322" y="12124"/>
                </a:lnTo>
                <a:lnTo>
                  <a:pt x="12406" y="12336"/>
                </a:lnTo>
                <a:lnTo>
                  <a:pt x="11489" y="12477"/>
                </a:lnTo>
                <a:lnTo>
                  <a:pt x="9586" y="12688"/>
                </a:lnTo>
                <a:lnTo>
                  <a:pt x="7754" y="12759"/>
                </a:lnTo>
                <a:lnTo>
                  <a:pt x="5851" y="12759"/>
                </a:lnTo>
                <a:lnTo>
                  <a:pt x="4018" y="12829"/>
                </a:lnTo>
                <a:lnTo>
                  <a:pt x="4582" y="12547"/>
                </a:lnTo>
                <a:lnTo>
                  <a:pt x="5287" y="12336"/>
                </a:lnTo>
                <a:lnTo>
                  <a:pt x="6062" y="12195"/>
                </a:lnTo>
                <a:lnTo>
                  <a:pt x="6978" y="12054"/>
                </a:lnTo>
                <a:lnTo>
                  <a:pt x="8670" y="11913"/>
                </a:lnTo>
                <a:lnTo>
                  <a:pt x="9445" y="11842"/>
                </a:lnTo>
                <a:lnTo>
                  <a:pt x="10150" y="11701"/>
                </a:lnTo>
                <a:lnTo>
                  <a:pt x="12124" y="11278"/>
                </a:lnTo>
                <a:lnTo>
                  <a:pt x="14168" y="10715"/>
                </a:lnTo>
                <a:lnTo>
                  <a:pt x="16212" y="10151"/>
                </a:lnTo>
                <a:lnTo>
                  <a:pt x="18185" y="9516"/>
                </a:lnTo>
                <a:close/>
                <a:moveTo>
                  <a:pt x="20511" y="3948"/>
                </a:moveTo>
                <a:lnTo>
                  <a:pt x="20864" y="4512"/>
                </a:lnTo>
                <a:lnTo>
                  <a:pt x="21216" y="5146"/>
                </a:lnTo>
                <a:lnTo>
                  <a:pt x="22062" y="6204"/>
                </a:lnTo>
                <a:lnTo>
                  <a:pt x="23824" y="8248"/>
                </a:lnTo>
                <a:lnTo>
                  <a:pt x="24881" y="9587"/>
                </a:lnTo>
                <a:lnTo>
                  <a:pt x="25797" y="10996"/>
                </a:lnTo>
                <a:lnTo>
                  <a:pt x="26220" y="11701"/>
                </a:lnTo>
                <a:lnTo>
                  <a:pt x="26573" y="12477"/>
                </a:lnTo>
                <a:lnTo>
                  <a:pt x="26925" y="13252"/>
                </a:lnTo>
                <a:lnTo>
                  <a:pt x="27207" y="14027"/>
                </a:lnTo>
                <a:lnTo>
                  <a:pt x="25022" y="11701"/>
                </a:lnTo>
                <a:lnTo>
                  <a:pt x="24035" y="10574"/>
                </a:lnTo>
                <a:lnTo>
                  <a:pt x="23119" y="9375"/>
                </a:lnTo>
                <a:lnTo>
                  <a:pt x="22344" y="8177"/>
                </a:lnTo>
                <a:lnTo>
                  <a:pt x="21568" y="6908"/>
                </a:lnTo>
                <a:lnTo>
                  <a:pt x="21286" y="6204"/>
                </a:lnTo>
                <a:lnTo>
                  <a:pt x="21005" y="5499"/>
                </a:lnTo>
                <a:lnTo>
                  <a:pt x="20723" y="4723"/>
                </a:lnTo>
                <a:lnTo>
                  <a:pt x="20511" y="3948"/>
                </a:lnTo>
                <a:close/>
                <a:moveTo>
                  <a:pt x="12194" y="25657"/>
                </a:moveTo>
                <a:lnTo>
                  <a:pt x="9375" y="26855"/>
                </a:lnTo>
                <a:lnTo>
                  <a:pt x="6485" y="28195"/>
                </a:lnTo>
                <a:lnTo>
                  <a:pt x="4441" y="29181"/>
                </a:lnTo>
                <a:lnTo>
                  <a:pt x="2467" y="30098"/>
                </a:lnTo>
                <a:lnTo>
                  <a:pt x="3525" y="29252"/>
                </a:lnTo>
                <a:lnTo>
                  <a:pt x="4582" y="28406"/>
                </a:lnTo>
                <a:lnTo>
                  <a:pt x="5780" y="27701"/>
                </a:lnTo>
                <a:lnTo>
                  <a:pt x="6978" y="26996"/>
                </a:lnTo>
                <a:lnTo>
                  <a:pt x="8177" y="26503"/>
                </a:lnTo>
                <a:lnTo>
                  <a:pt x="9516" y="26080"/>
                </a:lnTo>
                <a:lnTo>
                  <a:pt x="10855" y="25798"/>
                </a:lnTo>
                <a:lnTo>
                  <a:pt x="12194" y="25657"/>
                </a:lnTo>
                <a:close/>
                <a:moveTo>
                  <a:pt x="12194" y="26855"/>
                </a:moveTo>
                <a:lnTo>
                  <a:pt x="11207" y="27701"/>
                </a:lnTo>
                <a:lnTo>
                  <a:pt x="10221" y="28477"/>
                </a:lnTo>
                <a:lnTo>
                  <a:pt x="9234" y="29181"/>
                </a:lnTo>
                <a:lnTo>
                  <a:pt x="8106" y="29816"/>
                </a:lnTo>
                <a:lnTo>
                  <a:pt x="7260" y="30239"/>
                </a:lnTo>
                <a:lnTo>
                  <a:pt x="6414" y="30591"/>
                </a:lnTo>
                <a:lnTo>
                  <a:pt x="5498" y="30873"/>
                </a:lnTo>
                <a:lnTo>
                  <a:pt x="4582" y="31155"/>
                </a:lnTo>
                <a:lnTo>
                  <a:pt x="3666" y="31296"/>
                </a:lnTo>
                <a:lnTo>
                  <a:pt x="2679" y="31437"/>
                </a:lnTo>
                <a:lnTo>
                  <a:pt x="1763" y="31578"/>
                </a:lnTo>
                <a:lnTo>
                  <a:pt x="846" y="31578"/>
                </a:lnTo>
                <a:lnTo>
                  <a:pt x="1269" y="31296"/>
                </a:lnTo>
                <a:lnTo>
                  <a:pt x="1833" y="31014"/>
                </a:lnTo>
                <a:lnTo>
                  <a:pt x="3172" y="30521"/>
                </a:lnTo>
                <a:lnTo>
                  <a:pt x="4652" y="30027"/>
                </a:lnTo>
                <a:lnTo>
                  <a:pt x="5780" y="29675"/>
                </a:lnTo>
                <a:lnTo>
                  <a:pt x="9022" y="28265"/>
                </a:lnTo>
                <a:lnTo>
                  <a:pt x="12194" y="26855"/>
                </a:lnTo>
                <a:close/>
                <a:moveTo>
                  <a:pt x="17762" y="20300"/>
                </a:moveTo>
                <a:lnTo>
                  <a:pt x="18608" y="21851"/>
                </a:lnTo>
                <a:lnTo>
                  <a:pt x="19383" y="23402"/>
                </a:lnTo>
                <a:lnTo>
                  <a:pt x="20018" y="25023"/>
                </a:lnTo>
                <a:lnTo>
                  <a:pt x="20652" y="26644"/>
                </a:lnTo>
                <a:lnTo>
                  <a:pt x="21780" y="29886"/>
                </a:lnTo>
                <a:lnTo>
                  <a:pt x="22485" y="31507"/>
                </a:lnTo>
                <a:lnTo>
                  <a:pt x="23190" y="33129"/>
                </a:lnTo>
                <a:lnTo>
                  <a:pt x="22414" y="32565"/>
                </a:lnTo>
                <a:lnTo>
                  <a:pt x="21639" y="31930"/>
                </a:lnTo>
                <a:lnTo>
                  <a:pt x="21005" y="31296"/>
                </a:lnTo>
                <a:lnTo>
                  <a:pt x="20370" y="30662"/>
                </a:lnTo>
                <a:lnTo>
                  <a:pt x="19806" y="29957"/>
                </a:lnTo>
                <a:lnTo>
                  <a:pt x="19313" y="29322"/>
                </a:lnTo>
                <a:lnTo>
                  <a:pt x="18890" y="28547"/>
                </a:lnTo>
                <a:lnTo>
                  <a:pt x="18467" y="27842"/>
                </a:lnTo>
                <a:lnTo>
                  <a:pt x="18115" y="26996"/>
                </a:lnTo>
                <a:lnTo>
                  <a:pt x="17833" y="26221"/>
                </a:lnTo>
                <a:lnTo>
                  <a:pt x="17621" y="25375"/>
                </a:lnTo>
                <a:lnTo>
                  <a:pt x="17480" y="24529"/>
                </a:lnTo>
                <a:lnTo>
                  <a:pt x="17410" y="23613"/>
                </a:lnTo>
                <a:lnTo>
                  <a:pt x="17339" y="22697"/>
                </a:lnTo>
                <a:lnTo>
                  <a:pt x="17339" y="21710"/>
                </a:lnTo>
                <a:lnTo>
                  <a:pt x="17480" y="20723"/>
                </a:lnTo>
                <a:lnTo>
                  <a:pt x="17480" y="21569"/>
                </a:lnTo>
                <a:lnTo>
                  <a:pt x="17480" y="22415"/>
                </a:lnTo>
                <a:lnTo>
                  <a:pt x="17551" y="23190"/>
                </a:lnTo>
                <a:lnTo>
                  <a:pt x="17692" y="24036"/>
                </a:lnTo>
                <a:lnTo>
                  <a:pt x="18115" y="25587"/>
                </a:lnTo>
                <a:lnTo>
                  <a:pt x="18608" y="27137"/>
                </a:lnTo>
                <a:lnTo>
                  <a:pt x="19172" y="28618"/>
                </a:lnTo>
                <a:lnTo>
                  <a:pt x="19524" y="29393"/>
                </a:lnTo>
                <a:lnTo>
                  <a:pt x="19736" y="29675"/>
                </a:lnTo>
                <a:lnTo>
                  <a:pt x="19877" y="29745"/>
                </a:lnTo>
                <a:lnTo>
                  <a:pt x="20159" y="29816"/>
                </a:lnTo>
                <a:lnTo>
                  <a:pt x="20511" y="29886"/>
                </a:lnTo>
                <a:lnTo>
                  <a:pt x="20652" y="29886"/>
                </a:lnTo>
                <a:lnTo>
                  <a:pt x="20723" y="29745"/>
                </a:lnTo>
                <a:lnTo>
                  <a:pt x="20793" y="29604"/>
                </a:lnTo>
                <a:lnTo>
                  <a:pt x="20723" y="29393"/>
                </a:lnTo>
                <a:lnTo>
                  <a:pt x="19806" y="27137"/>
                </a:lnTo>
                <a:lnTo>
                  <a:pt x="19031" y="24882"/>
                </a:lnTo>
                <a:lnTo>
                  <a:pt x="18397" y="22626"/>
                </a:lnTo>
                <a:lnTo>
                  <a:pt x="17762" y="20300"/>
                </a:lnTo>
                <a:close/>
                <a:moveTo>
                  <a:pt x="10503" y="36723"/>
                </a:moveTo>
                <a:lnTo>
                  <a:pt x="10080" y="37569"/>
                </a:lnTo>
                <a:lnTo>
                  <a:pt x="9516" y="38697"/>
                </a:lnTo>
                <a:lnTo>
                  <a:pt x="9304" y="39261"/>
                </a:lnTo>
                <a:lnTo>
                  <a:pt x="9163" y="39825"/>
                </a:lnTo>
                <a:lnTo>
                  <a:pt x="9093" y="40036"/>
                </a:lnTo>
                <a:lnTo>
                  <a:pt x="9163" y="40248"/>
                </a:lnTo>
                <a:lnTo>
                  <a:pt x="9234" y="40388"/>
                </a:lnTo>
                <a:lnTo>
                  <a:pt x="9304" y="40529"/>
                </a:lnTo>
                <a:lnTo>
                  <a:pt x="9516" y="40600"/>
                </a:lnTo>
                <a:lnTo>
                  <a:pt x="9657" y="40529"/>
                </a:lnTo>
                <a:lnTo>
                  <a:pt x="9868" y="40459"/>
                </a:lnTo>
                <a:lnTo>
                  <a:pt x="10009" y="40248"/>
                </a:lnTo>
                <a:lnTo>
                  <a:pt x="10362" y="39754"/>
                </a:lnTo>
                <a:lnTo>
                  <a:pt x="10714" y="39120"/>
                </a:lnTo>
                <a:lnTo>
                  <a:pt x="11278" y="37851"/>
                </a:lnTo>
                <a:lnTo>
                  <a:pt x="11630" y="37005"/>
                </a:lnTo>
                <a:lnTo>
                  <a:pt x="12053" y="37569"/>
                </a:lnTo>
                <a:lnTo>
                  <a:pt x="12406" y="38274"/>
                </a:lnTo>
                <a:lnTo>
                  <a:pt x="12547" y="38626"/>
                </a:lnTo>
                <a:lnTo>
                  <a:pt x="12617" y="38979"/>
                </a:lnTo>
                <a:lnTo>
                  <a:pt x="12617" y="39331"/>
                </a:lnTo>
                <a:lnTo>
                  <a:pt x="12617" y="39684"/>
                </a:lnTo>
                <a:lnTo>
                  <a:pt x="12476" y="40248"/>
                </a:lnTo>
                <a:lnTo>
                  <a:pt x="12265" y="40741"/>
                </a:lnTo>
                <a:lnTo>
                  <a:pt x="11983" y="41305"/>
                </a:lnTo>
                <a:lnTo>
                  <a:pt x="11630" y="41869"/>
                </a:lnTo>
                <a:lnTo>
                  <a:pt x="11207" y="42433"/>
                </a:lnTo>
                <a:lnTo>
                  <a:pt x="10714" y="42996"/>
                </a:lnTo>
                <a:lnTo>
                  <a:pt x="9657" y="44054"/>
                </a:lnTo>
                <a:lnTo>
                  <a:pt x="8458" y="45040"/>
                </a:lnTo>
                <a:lnTo>
                  <a:pt x="7824" y="45463"/>
                </a:lnTo>
                <a:lnTo>
                  <a:pt x="7260" y="45816"/>
                </a:lnTo>
                <a:lnTo>
                  <a:pt x="6626" y="46098"/>
                </a:lnTo>
                <a:lnTo>
                  <a:pt x="6062" y="46380"/>
                </a:lnTo>
                <a:lnTo>
                  <a:pt x="5498" y="46521"/>
                </a:lnTo>
                <a:lnTo>
                  <a:pt x="5005" y="46591"/>
                </a:lnTo>
                <a:lnTo>
                  <a:pt x="5287" y="45181"/>
                </a:lnTo>
                <a:lnTo>
                  <a:pt x="5639" y="43772"/>
                </a:lnTo>
                <a:lnTo>
                  <a:pt x="6062" y="42292"/>
                </a:lnTo>
                <a:lnTo>
                  <a:pt x="6626" y="40952"/>
                </a:lnTo>
                <a:lnTo>
                  <a:pt x="6978" y="40248"/>
                </a:lnTo>
                <a:lnTo>
                  <a:pt x="7331" y="39613"/>
                </a:lnTo>
                <a:lnTo>
                  <a:pt x="7754" y="39049"/>
                </a:lnTo>
                <a:lnTo>
                  <a:pt x="8177" y="38485"/>
                </a:lnTo>
                <a:lnTo>
                  <a:pt x="8670" y="37992"/>
                </a:lnTo>
                <a:lnTo>
                  <a:pt x="9234" y="37499"/>
                </a:lnTo>
                <a:lnTo>
                  <a:pt x="9868" y="37076"/>
                </a:lnTo>
                <a:lnTo>
                  <a:pt x="10503" y="36723"/>
                </a:lnTo>
                <a:close/>
                <a:moveTo>
                  <a:pt x="19947" y="1"/>
                </a:moveTo>
                <a:lnTo>
                  <a:pt x="19877" y="706"/>
                </a:lnTo>
                <a:lnTo>
                  <a:pt x="19806" y="1552"/>
                </a:lnTo>
                <a:lnTo>
                  <a:pt x="19665" y="3455"/>
                </a:lnTo>
                <a:lnTo>
                  <a:pt x="19595" y="4441"/>
                </a:lnTo>
                <a:lnTo>
                  <a:pt x="19454" y="5358"/>
                </a:lnTo>
                <a:lnTo>
                  <a:pt x="19242" y="6133"/>
                </a:lnTo>
                <a:lnTo>
                  <a:pt x="19102" y="6485"/>
                </a:lnTo>
                <a:lnTo>
                  <a:pt x="18961" y="6767"/>
                </a:lnTo>
                <a:lnTo>
                  <a:pt x="18679" y="7120"/>
                </a:lnTo>
                <a:lnTo>
                  <a:pt x="18397" y="7331"/>
                </a:lnTo>
                <a:lnTo>
                  <a:pt x="18115" y="7472"/>
                </a:lnTo>
                <a:lnTo>
                  <a:pt x="17833" y="7543"/>
                </a:lnTo>
                <a:lnTo>
                  <a:pt x="16071" y="7543"/>
                </a:lnTo>
                <a:lnTo>
                  <a:pt x="15225" y="7613"/>
                </a:lnTo>
                <a:lnTo>
                  <a:pt x="14379" y="7754"/>
                </a:lnTo>
                <a:lnTo>
                  <a:pt x="12687" y="8177"/>
                </a:lnTo>
                <a:lnTo>
                  <a:pt x="10362" y="8882"/>
                </a:lnTo>
                <a:lnTo>
                  <a:pt x="8881" y="9305"/>
                </a:lnTo>
                <a:lnTo>
                  <a:pt x="7472" y="9869"/>
                </a:lnTo>
                <a:lnTo>
                  <a:pt x="6062" y="10503"/>
                </a:lnTo>
                <a:lnTo>
                  <a:pt x="5357" y="10856"/>
                </a:lnTo>
                <a:lnTo>
                  <a:pt x="4793" y="11208"/>
                </a:lnTo>
                <a:lnTo>
                  <a:pt x="4229" y="11631"/>
                </a:lnTo>
                <a:lnTo>
                  <a:pt x="3736" y="12054"/>
                </a:lnTo>
                <a:lnTo>
                  <a:pt x="3313" y="12477"/>
                </a:lnTo>
                <a:lnTo>
                  <a:pt x="3031" y="12900"/>
                </a:lnTo>
                <a:lnTo>
                  <a:pt x="2820" y="12970"/>
                </a:lnTo>
                <a:lnTo>
                  <a:pt x="2749" y="13182"/>
                </a:lnTo>
                <a:lnTo>
                  <a:pt x="2820" y="13675"/>
                </a:lnTo>
                <a:lnTo>
                  <a:pt x="3031" y="13604"/>
                </a:lnTo>
                <a:lnTo>
                  <a:pt x="5921" y="13604"/>
                </a:lnTo>
                <a:lnTo>
                  <a:pt x="9586" y="13675"/>
                </a:lnTo>
                <a:lnTo>
                  <a:pt x="10714" y="13604"/>
                </a:lnTo>
                <a:lnTo>
                  <a:pt x="11912" y="13463"/>
                </a:lnTo>
                <a:lnTo>
                  <a:pt x="13110" y="13252"/>
                </a:lnTo>
                <a:lnTo>
                  <a:pt x="14238" y="12970"/>
                </a:lnTo>
                <a:lnTo>
                  <a:pt x="15366" y="12618"/>
                </a:lnTo>
                <a:lnTo>
                  <a:pt x="16494" y="12124"/>
                </a:lnTo>
                <a:lnTo>
                  <a:pt x="17480" y="11490"/>
                </a:lnTo>
                <a:lnTo>
                  <a:pt x="17974" y="11137"/>
                </a:lnTo>
                <a:lnTo>
                  <a:pt x="18397" y="10785"/>
                </a:lnTo>
                <a:lnTo>
                  <a:pt x="17974" y="14098"/>
                </a:lnTo>
                <a:lnTo>
                  <a:pt x="17621" y="16212"/>
                </a:lnTo>
                <a:lnTo>
                  <a:pt x="17269" y="18327"/>
                </a:lnTo>
                <a:lnTo>
                  <a:pt x="16776" y="20441"/>
                </a:lnTo>
                <a:lnTo>
                  <a:pt x="16494" y="21428"/>
                </a:lnTo>
                <a:lnTo>
                  <a:pt x="16212" y="22274"/>
                </a:lnTo>
                <a:lnTo>
                  <a:pt x="15859" y="23120"/>
                </a:lnTo>
                <a:lnTo>
                  <a:pt x="15436" y="23825"/>
                </a:lnTo>
                <a:lnTo>
                  <a:pt x="15013" y="24389"/>
                </a:lnTo>
                <a:lnTo>
                  <a:pt x="14591" y="24811"/>
                </a:lnTo>
                <a:lnTo>
                  <a:pt x="14309" y="24952"/>
                </a:lnTo>
                <a:lnTo>
                  <a:pt x="14027" y="25093"/>
                </a:lnTo>
                <a:lnTo>
                  <a:pt x="13322" y="25234"/>
                </a:lnTo>
                <a:lnTo>
                  <a:pt x="12617" y="25305"/>
                </a:lnTo>
                <a:lnTo>
                  <a:pt x="10150" y="25305"/>
                </a:lnTo>
                <a:lnTo>
                  <a:pt x="9375" y="25375"/>
                </a:lnTo>
                <a:lnTo>
                  <a:pt x="8670" y="25516"/>
                </a:lnTo>
                <a:lnTo>
                  <a:pt x="7824" y="25798"/>
                </a:lnTo>
                <a:lnTo>
                  <a:pt x="6978" y="26151"/>
                </a:lnTo>
                <a:lnTo>
                  <a:pt x="6203" y="26503"/>
                </a:lnTo>
                <a:lnTo>
                  <a:pt x="5428" y="26926"/>
                </a:lnTo>
                <a:lnTo>
                  <a:pt x="4652" y="27349"/>
                </a:lnTo>
                <a:lnTo>
                  <a:pt x="3948" y="27842"/>
                </a:lnTo>
                <a:lnTo>
                  <a:pt x="2538" y="28970"/>
                </a:lnTo>
                <a:lnTo>
                  <a:pt x="1481" y="29816"/>
                </a:lnTo>
                <a:lnTo>
                  <a:pt x="705" y="30521"/>
                </a:lnTo>
                <a:lnTo>
                  <a:pt x="212" y="31085"/>
                </a:lnTo>
                <a:lnTo>
                  <a:pt x="71" y="31366"/>
                </a:lnTo>
                <a:lnTo>
                  <a:pt x="0" y="31507"/>
                </a:lnTo>
                <a:lnTo>
                  <a:pt x="0" y="31648"/>
                </a:lnTo>
                <a:lnTo>
                  <a:pt x="141" y="31789"/>
                </a:lnTo>
                <a:lnTo>
                  <a:pt x="353" y="31930"/>
                </a:lnTo>
                <a:lnTo>
                  <a:pt x="635" y="32001"/>
                </a:lnTo>
                <a:lnTo>
                  <a:pt x="1622" y="32071"/>
                </a:lnTo>
                <a:lnTo>
                  <a:pt x="2961" y="32001"/>
                </a:lnTo>
                <a:lnTo>
                  <a:pt x="3807" y="31930"/>
                </a:lnTo>
                <a:lnTo>
                  <a:pt x="4652" y="31860"/>
                </a:lnTo>
                <a:lnTo>
                  <a:pt x="5498" y="31648"/>
                </a:lnTo>
                <a:lnTo>
                  <a:pt x="6273" y="31437"/>
                </a:lnTo>
                <a:lnTo>
                  <a:pt x="7049" y="31226"/>
                </a:lnTo>
                <a:lnTo>
                  <a:pt x="7824" y="30873"/>
                </a:lnTo>
                <a:lnTo>
                  <a:pt x="9304" y="30168"/>
                </a:lnTo>
                <a:lnTo>
                  <a:pt x="10784" y="29322"/>
                </a:lnTo>
                <a:lnTo>
                  <a:pt x="12124" y="28336"/>
                </a:lnTo>
                <a:lnTo>
                  <a:pt x="13392" y="27278"/>
                </a:lnTo>
                <a:lnTo>
                  <a:pt x="14661" y="26151"/>
                </a:lnTo>
                <a:lnTo>
                  <a:pt x="13956" y="28265"/>
                </a:lnTo>
                <a:lnTo>
                  <a:pt x="13322" y="30450"/>
                </a:lnTo>
                <a:lnTo>
                  <a:pt x="12899" y="31507"/>
                </a:lnTo>
                <a:lnTo>
                  <a:pt x="12476" y="32565"/>
                </a:lnTo>
                <a:lnTo>
                  <a:pt x="12053" y="33551"/>
                </a:lnTo>
                <a:lnTo>
                  <a:pt x="11489" y="34468"/>
                </a:lnTo>
                <a:lnTo>
                  <a:pt x="11137" y="35032"/>
                </a:lnTo>
                <a:lnTo>
                  <a:pt x="10714" y="35455"/>
                </a:lnTo>
                <a:lnTo>
                  <a:pt x="10221" y="35877"/>
                </a:lnTo>
                <a:lnTo>
                  <a:pt x="9727" y="36159"/>
                </a:lnTo>
                <a:lnTo>
                  <a:pt x="8740" y="36864"/>
                </a:lnTo>
                <a:lnTo>
                  <a:pt x="8247" y="37287"/>
                </a:lnTo>
                <a:lnTo>
                  <a:pt x="7683" y="37781"/>
                </a:lnTo>
                <a:lnTo>
                  <a:pt x="7331" y="38133"/>
                </a:lnTo>
                <a:lnTo>
                  <a:pt x="6978" y="38697"/>
                </a:lnTo>
                <a:lnTo>
                  <a:pt x="6133" y="40107"/>
                </a:lnTo>
                <a:lnTo>
                  <a:pt x="5216" y="41798"/>
                </a:lnTo>
                <a:lnTo>
                  <a:pt x="4864" y="42644"/>
                </a:lnTo>
                <a:lnTo>
                  <a:pt x="4511" y="43490"/>
                </a:lnTo>
                <a:lnTo>
                  <a:pt x="4300" y="44336"/>
                </a:lnTo>
                <a:lnTo>
                  <a:pt x="4159" y="45111"/>
                </a:lnTo>
                <a:lnTo>
                  <a:pt x="4159" y="45816"/>
                </a:lnTo>
                <a:lnTo>
                  <a:pt x="4159" y="46098"/>
                </a:lnTo>
                <a:lnTo>
                  <a:pt x="4229" y="46380"/>
                </a:lnTo>
                <a:lnTo>
                  <a:pt x="4370" y="46591"/>
                </a:lnTo>
                <a:lnTo>
                  <a:pt x="4511" y="46803"/>
                </a:lnTo>
                <a:lnTo>
                  <a:pt x="4723" y="46944"/>
                </a:lnTo>
                <a:lnTo>
                  <a:pt x="4934" y="47084"/>
                </a:lnTo>
                <a:lnTo>
                  <a:pt x="5216" y="47155"/>
                </a:lnTo>
                <a:lnTo>
                  <a:pt x="5992" y="47155"/>
                </a:lnTo>
                <a:lnTo>
                  <a:pt x="6414" y="47014"/>
                </a:lnTo>
                <a:lnTo>
                  <a:pt x="7049" y="46803"/>
                </a:lnTo>
                <a:lnTo>
                  <a:pt x="7683" y="46521"/>
                </a:lnTo>
                <a:lnTo>
                  <a:pt x="8388" y="46168"/>
                </a:lnTo>
                <a:lnTo>
                  <a:pt x="9093" y="45745"/>
                </a:lnTo>
                <a:lnTo>
                  <a:pt x="9798" y="45252"/>
                </a:lnTo>
                <a:lnTo>
                  <a:pt x="10432" y="44688"/>
                </a:lnTo>
                <a:lnTo>
                  <a:pt x="11066" y="44124"/>
                </a:lnTo>
                <a:lnTo>
                  <a:pt x="11630" y="43490"/>
                </a:lnTo>
                <a:lnTo>
                  <a:pt x="12194" y="42855"/>
                </a:lnTo>
                <a:lnTo>
                  <a:pt x="12687" y="42151"/>
                </a:lnTo>
                <a:lnTo>
                  <a:pt x="13040" y="41446"/>
                </a:lnTo>
                <a:lnTo>
                  <a:pt x="13392" y="40741"/>
                </a:lnTo>
                <a:lnTo>
                  <a:pt x="13604" y="40036"/>
                </a:lnTo>
                <a:lnTo>
                  <a:pt x="13674" y="39261"/>
                </a:lnTo>
                <a:lnTo>
                  <a:pt x="13674" y="38556"/>
                </a:lnTo>
                <a:lnTo>
                  <a:pt x="13533" y="37851"/>
                </a:lnTo>
                <a:lnTo>
                  <a:pt x="13392" y="37640"/>
                </a:lnTo>
                <a:lnTo>
                  <a:pt x="13181" y="37358"/>
                </a:lnTo>
                <a:lnTo>
                  <a:pt x="12758" y="36794"/>
                </a:lnTo>
                <a:lnTo>
                  <a:pt x="12335" y="36300"/>
                </a:lnTo>
                <a:lnTo>
                  <a:pt x="12194" y="36018"/>
                </a:lnTo>
                <a:lnTo>
                  <a:pt x="12124" y="35807"/>
                </a:lnTo>
                <a:lnTo>
                  <a:pt x="12194" y="35455"/>
                </a:lnTo>
                <a:lnTo>
                  <a:pt x="12335" y="34961"/>
                </a:lnTo>
                <a:lnTo>
                  <a:pt x="12828" y="33763"/>
                </a:lnTo>
                <a:lnTo>
                  <a:pt x="13815" y="31719"/>
                </a:lnTo>
                <a:lnTo>
                  <a:pt x="14591" y="29675"/>
                </a:lnTo>
                <a:lnTo>
                  <a:pt x="15295" y="27560"/>
                </a:lnTo>
                <a:lnTo>
                  <a:pt x="16000" y="25516"/>
                </a:lnTo>
                <a:lnTo>
                  <a:pt x="16635" y="23402"/>
                </a:lnTo>
                <a:lnTo>
                  <a:pt x="16635" y="24177"/>
                </a:lnTo>
                <a:lnTo>
                  <a:pt x="16705" y="24952"/>
                </a:lnTo>
                <a:lnTo>
                  <a:pt x="16846" y="25728"/>
                </a:lnTo>
                <a:lnTo>
                  <a:pt x="16987" y="26503"/>
                </a:lnTo>
                <a:lnTo>
                  <a:pt x="17198" y="27208"/>
                </a:lnTo>
                <a:lnTo>
                  <a:pt x="17480" y="27983"/>
                </a:lnTo>
                <a:lnTo>
                  <a:pt x="17762" y="28688"/>
                </a:lnTo>
                <a:lnTo>
                  <a:pt x="18115" y="29393"/>
                </a:lnTo>
                <a:lnTo>
                  <a:pt x="18538" y="30027"/>
                </a:lnTo>
                <a:lnTo>
                  <a:pt x="18961" y="30662"/>
                </a:lnTo>
                <a:lnTo>
                  <a:pt x="19454" y="31296"/>
                </a:lnTo>
                <a:lnTo>
                  <a:pt x="20018" y="31860"/>
                </a:lnTo>
                <a:lnTo>
                  <a:pt x="20582" y="32353"/>
                </a:lnTo>
                <a:lnTo>
                  <a:pt x="21216" y="32847"/>
                </a:lnTo>
                <a:lnTo>
                  <a:pt x="21850" y="33270"/>
                </a:lnTo>
                <a:lnTo>
                  <a:pt x="22555" y="33622"/>
                </a:lnTo>
                <a:lnTo>
                  <a:pt x="23049" y="33904"/>
                </a:lnTo>
                <a:lnTo>
                  <a:pt x="23612" y="34045"/>
                </a:lnTo>
                <a:lnTo>
                  <a:pt x="23894" y="34115"/>
                </a:lnTo>
                <a:lnTo>
                  <a:pt x="24106" y="34115"/>
                </a:lnTo>
                <a:lnTo>
                  <a:pt x="24317" y="34045"/>
                </a:lnTo>
                <a:lnTo>
                  <a:pt x="24458" y="33833"/>
                </a:lnTo>
                <a:lnTo>
                  <a:pt x="24458" y="33692"/>
                </a:lnTo>
                <a:lnTo>
                  <a:pt x="24458" y="33411"/>
                </a:lnTo>
                <a:lnTo>
                  <a:pt x="24247" y="32635"/>
                </a:lnTo>
                <a:lnTo>
                  <a:pt x="23965" y="31719"/>
                </a:lnTo>
                <a:lnTo>
                  <a:pt x="23542" y="30591"/>
                </a:lnTo>
                <a:lnTo>
                  <a:pt x="22767" y="28547"/>
                </a:lnTo>
                <a:lnTo>
                  <a:pt x="22203" y="27137"/>
                </a:lnTo>
                <a:lnTo>
                  <a:pt x="21780" y="25798"/>
                </a:lnTo>
                <a:lnTo>
                  <a:pt x="21216" y="24389"/>
                </a:lnTo>
                <a:lnTo>
                  <a:pt x="20652" y="23120"/>
                </a:lnTo>
                <a:lnTo>
                  <a:pt x="19877" y="21851"/>
                </a:lnTo>
                <a:lnTo>
                  <a:pt x="19454" y="21146"/>
                </a:lnTo>
                <a:lnTo>
                  <a:pt x="19102" y="20653"/>
                </a:lnTo>
                <a:lnTo>
                  <a:pt x="18467" y="19878"/>
                </a:lnTo>
                <a:lnTo>
                  <a:pt x="18256" y="19455"/>
                </a:lnTo>
                <a:lnTo>
                  <a:pt x="18115" y="19032"/>
                </a:lnTo>
                <a:lnTo>
                  <a:pt x="18044" y="18468"/>
                </a:lnTo>
                <a:lnTo>
                  <a:pt x="18044" y="17763"/>
                </a:lnTo>
                <a:lnTo>
                  <a:pt x="18185" y="16283"/>
                </a:lnTo>
                <a:lnTo>
                  <a:pt x="18397" y="14732"/>
                </a:lnTo>
                <a:lnTo>
                  <a:pt x="19031" y="11701"/>
                </a:lnTo>
                <a:lnTo>
                  <a:pt x="19595" y="8671"/>
                </a:lnTo>
                <a:lnTo>
                  <a:pt x="19877" y="7120"/>
                </a:lnTo>
                <a:lnTo>
                  <a:pt x="20018" y="5640"/>
                </a:lnTo>
                <a:lnTo>
                  <a:pt x="20370" y="6767"/>
                </a:lnTo>
                <a:lnTo>
                  <a:pt x="20793" y="7825"/>
                </a:lnTo>
                <a:lnTo>
                  <a:pt x="21286" y="8741"/>
                </a:lnTo>
                <a:lnTo>
                  <a:pt x="21921" y="9587"/>
                </a:lnTo>
                <a:lnTo>
                  <a:pt x="22555" y="10433"/>
                </a:lnTo>
                <a:lnTo>
                  <a:pt x="23331" y="11278"/>
                </a:lnTo>
                <a:lnTo>
                  <a:pt x="24811" y="12900"/>
                </a:lnTo>
                <a:lnTo>
                  <a:pt x="25868" y="14239"/>
                </a:lnTo>
                <a:lnTo>
                  <a:pt x="26432" y="14944"/>
                </a:lnTo>
                <a:lnTo>
                  <a:pt x="27066" y="15507"/>
                </a:lnTo>
                <a:lnTo>
                  <a:pt x="27348" y="15789"/>
                </a:lnTo>
                <a:lnTo>
                  <a:pt x="27701" y="15930"/>
                </a:lnTo>
                <a:lnTo>
                  <a:pt x="27982" y="16001"/>
                </a:lnTo>
                <a:lnTo>
                  <a:pt x="28194" y="15930"/>
                </a:lnTo>
                <a:lnTo>
                  <a:pt x="28476" y="15860"/>
                </a:lnTo>
                <a:lnTo>
                  <a:pt x="28687" y="15578"/>
                </a:lnTo>
                <a:lnTo>
                  <a:pt x="28899" y="15226"/>
                </a:lnTo>
                <a:lnTo>
                  <a:pt x="29110" y="14662"/>
                </a:lnTo>
                <a:lnTo>
                  <a:pt x="29181" y="14168"/>
                </a:lnTo>
                <a:lnTo>
                  <a:pt x="29251" y="13675"/>
                </a:lnTo>
                <a:lnTo>
                  <a:pt x="29251" y="13111"/>
                </a:lnTo>
                <a:lnTo>
                  <a:pt x="29181" y="12477"/>
                </a:lnTo>
                <a:lnTo>
                  <a:pt x="28969" y="11278"/>
                </a:lnTo>
                <a:lnTo>
                  <a:pt x="28617" y="10080"/>
                </a:lnTo>
                <a:lnTo>
                  <a:pt x="28123" y="8811"/>
                </a:lnTo>
                <a:lnTo>
                  <a:pt x="27630" y="7684"/>
                </a:lnTo>
                <a:lnTo>
                  <a:pt x="27066" y="6626"/>
                </a:lnTo>
                <a:lnTo>
                  <a:pt x="26573" y="5781"/>
                </a:lnTo>
                <a:lnTo>
                  <a:pt x="26150" y="5217"/>
                </a:lnTo>
                <a:lnTo>
                  <a:pt x="25516" y="4512"/>
                </a:lnTo>
                <a:lnTo>
                  <a:pt x="24670" y="3807"/>
                </a:lnTo>
                <a:lnTo>
                  <a:pt x="23753" y="3102"/>
                </a:lnTo>
                <a:lnTo>
                  <a:pt x="22767" y="2538"/>
                </a:lnTo>
                <a:lnTo>
                  <a:pt x="22273" y="2256"/>
                </a:lnTo>
                <a:lnTo>
                  <a:pt x="21780" y="2115"/>
                </a:lnTo>
                <a:lnTo>
                  <a:pt x="21357" y="2045"/>
                </a:lnTo>
                <a:lnTo>
                  <a:pt x="20934" y="2045"/>
                </a:lnTo>
                <a:lnTo>
                  <a:pt x="20511" y="2186"/>
                </a:lnTo>
                <a:lnTo>
                  <a:pt x="20229" y="2397"/>
                </a:lnTo>
                <a:lnTo>
                  <a:pt x="20088" y="1129"/>
                </a:lnTo>
                <a:lnTo>
                  <a:pt x="1994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" name="Google Shape;5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2568150"/>
            <a:ext cx="3308475" cy="2575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300" y="0"/>
            <a:ext cx="2410700" cy="34036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1"/>
          </p:nvPr>
        </p:nvSpPr>
        <p:spPr>
          <a:xfrm>
            <a:off x="1039100" y="1732675"/>
            <a:ext cx="21900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⬩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2"/>
          </p:nvPr>
        </p:nvSpPr>
        <p:spPr>
          <a:xfrm>
            <a:off x="3445014" y="1732675"/>
            <a:ext cx="21900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⬩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3"/>
          </p:nvPr>
        </p:nvSpPr>
        <p:spPr>
          <a:xfrm>
            <a:off x="5850929" y="1732675"/>
            <a:ext cx="21900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⬩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▫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292736"/>
            <a:ext cx="2377614" cy="185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1566" y="0"/>
            <a:ext cx="1732434" cy="244598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9"/>
          <p:cNvSpPr/>
          <p:nvPr/>
        </p:nvSpPr>
        <p:spPr>
          <a:xfrm rot="5400000">
            <a:off x="883569" y="579698"/>
            <a:ext cx="358410" cy="577767"/>
          </a:xfrm>
          <a:custGeom>
            <a:avLst/>
            <a:gdLst/>
            <a:ahLst/>
            <a:cxnLst/>
            <a:rect l="l" t="t" r="r" b="b"/>
            <a:pathLst>
              <a:path w="29252" h="47155" extrusionOk="0">
                <a:moveTo>
                  <a:pt x="17692" y="8600"/>
                </a:moveTo>
                <a:lnTo>
                  <a:pt x="14872" y="9305"/>
                </a:lnTo>
                <a:lnTo>
                  <a:pt x="11771" y="10080"/>
                </a:lnTo>
                <a:lnTo>
                  <a:pt x="8811" y="10856"/>
                </a:lnTo>
                <a:lnTo>
                  <a:pt x="7542" y="11278"/>
                </a:lnTo>
                <a:lnTo>
                  <a:pt x="6485" y="11631"/>
                </a:lnTo>
                <a:lnTo>
                  <a:pt x="9234" y="10503"/>
                </a:lnTo>
                <a:lnTo>
                  <a:pt x="10573" y="10010"/>
                </a:lnTo>
                <a:lnTo>
                  <a:pt x="11983" y="9587"/>
                </a:lnTo>
                <a:lnTo>
                  <a:pt x="13392" y="9164"/>
                </a:lnTo>
                <a:lnTo>
                  <a:pt x="14802" y="8882"/>
                </a:lnTo>
                <a:lnTo>
                  <a:pt x="16282" y="8671"/>
                </a:lnTo>
                <a:lnTo>
                  <a:pt x="17692" y="8600"/>
                </a:lnTo>
                <a:close/>
                <a:moveTo>
                  <a:pt x="20652" y="3102"/>
                </a:moveTo>
                <a:lnTo>
                  <a:pt x="20934" y="3173"/>
                </a:lnTo>
                <a:lnTo>
                  <a:pt x="21709" y="3455"/>
                </a:lnTo>
                <a:lnTo>
                  <a:pt x="22414" y="3807"/>
                </a:lnTo>
                <a:lnTo>
                  <a:pt x="23049" y="4160"/>
                </a:lnTo>
                <a:lnTo>
                  <a:pt x="23683" y="4582"/>
                </a:lnTo>
                <a:lnTo>
                  <a:pt x="24247" y="5076"/>
                </a:lnTo>
                <a:lnTo>
                  <a:pt x="24740" y="5569"/>
                </a:lnTo>
                <a:lnTo>
                  <a:pt x="25234" y="6133"/>
                </a:lnTo>
                <a:lnTo>
                  <a:pt x="25656" y="6697"/>
                </a:lnTo>
                <a:lnTo>
                  <a:pt x="26079" y="7331"/>
                </a:lnTo>
                <a:lnTo>
                  <a:pt x="26432" y="7966"/>
                </a:lnTo>
                <a:lnTo>
                  <a:pt x="26714" y="8671"/>
                </a:lnTo>
                <a:lnTo>
                  <a:pt x="26996" y="9305"/>
                </a:lnTo>
                <a:lnTo>
                  <a:pt x="27278" y="10080"/>
                </a:lnTo>
                <a:lnTo>
                  <a:pt x="27489" y="10856"/>
                </a:lnTo>
                <a:lnTo>
                  <a:pt x="27771" y="12406"/>
                </a:lnTo>
                <a:lnTo>
                  <a:pt x="27348" y="11631"/>
                </a:lnTo>
                <a:lnTo>
                  <a:pt x="26996" y="10856"/>
                </a:lnTo>
                <a:lnTo>
                  <a:pt x="26502" y="10151"/>
                </a:lnTo>
                <a:lnTo>
                  <a:pt x="26009" y="9516"/>
                </a:lnTo>
                <a:lnTo>
                  <a:pt x="25022" y="8177"/>
                </a:lnTo>
                <a:lnTo>
                  <a:pt x="23894" y="6908"/>
                </a:lnTo>
                <a:lnTo>
                  <a:pt x="22837" y="5851"/>
                </a:lnTo>
                <a:lnTo>
                  <a:pt x="21850" y="4723"/>
                </a:lnTo>
                <a:lnTo>
                  <a:pt x="21427" y="4300"/>
                </a:lnTo>
                <a:lnTo>
                  <a:pt x="20864" y="3666"/>
                </a:lnTo>
                <a:lnTo>
                  <a:pt x="20652" y="3384"/>
                </a:lnTo>
                <a:lnTo>
                  <a:pt x="20511" y="3173"/>
                </a:lnTo>
                <a:lnTo>
                  <a:pt x="20582" y="3102"/>
                </a:lnTo>
                <a:close/>
                <a:moveTo>
                  <a:pt x="18185" y="9516"/>
                </a:moveTo>
                <a:lnTo>
                  <a:pt x="17480" y="10151"/>
                </a:lnTo>
                <a:lnTo>
                  <a:pt x="16776" y="10715"/>
                </a:lnTo>
                <a:lnTo>
                  <a:pt x="15930" y="11208"/>
                </a:lnTo>
                <a:lnTo>
                  <a:pt x="15084" y="11560"/>
                </a:lnTo>
                <a:lnTo>
                  <a:pt x="14238" y="11913"/>
                </a:lnTo>
                <a:lnTo>
                  <a:pt x="13322" y="12124"/>
                </a:lnTo>
                <a:lnTo>
                  <a:pt x="12406" y="12336"/>
                </a:lnTo>
                <a:lnTo>
                  <a:pt x="11489" y="12477"/>
                </a:lnTo>
                <a:lnTo>
                  <a:pt x="9586" y="12688"/>
                </a:lnTo>
                <a:lnTo>
                  <a:pt x="7754" y="12759"/>
                </a:lnTo>
                <a:lnTo>
                  <a:pt x="5851" y="12759"/>
                </a:lnTo>
                <a:lnTo>
                  <a:pt x="4018" y="12829"/>
                </a:lnTo>
                <a:lnTo>
                  <a:pt x="4582" y="12547"/>
                </a:lnTo>
                <a:lnTo>
                  <a:pt x="5287" y="12336"/>
                </a:lnTo>
                <a:lnTo>
                  <a:pt x="6062" y="12195"/>
                </a:lnTo>
                <a:lnTo>
                  <a:pt x="6978" y="12054"/>
                </a:lnTo>
                <a:lnTo>
                  <a:pt x="8670" y="11913"/>
                </a:lnTo>
                <a:lnTo>
                  <a:pt x="9445" y="11842"/>
                </a:lnTo>
                <a:lnTo>
                  <a:pt x="10150" y="11701"/>
                </a:lnTo>
                <a:lnTo>
                  <a:pt x="12124" y="11278"/>
                </a:lnTo>
                <a:lnTo>
                  <a:pt x="14168" y="10715"/>
                </a:lnTo>
                <a:lnTo>
                  <a:pt x="16212" y="10151"/>
                </a:lnTo>
                <a:lnTo>
                  <a:pt x="18185" y="9516"/>
                </a:lnTo>
                <a:close/>
                <a:moveTo>
                  <a:pt x="20511" y="3948"/>
                </a:moveTo>
                <a:lnTo>
                  <a:pt x="20864" y="4512"/>
                </a:lnTo>
                <a:lnTo>
                  <a:pt x="21216" y="5146"/>
                </a:lnTo>
                <a:lnTo>
                  <a:pt x="22062" y="6204"/>
                </a:lnTo>
                <a:lnTo>
                  <a:pt x="23824" y="8248"/>
                </a:lnTo>
                <a:lnTo>
                  <a:pt x="24881" y="9587"/>
                </a:lnTo>
                <a:lnTo>
                  <a:pt x="25797" y="10996"/>
                </a:lnTo>
                <a:lnTo>
                  <a:pt x="26220" y="11701"/>
                </a:lnTo>
                <a:lnTo>
                  <a:pt x="26573" y="12477"/>
                </a:lnTo>
                <a:lnTo>
                  <a:pt x="26925" y="13252"/>
                </a:lnTo>
                <a:lnTo>
                  <a:pt x="27207" y="14027"/>
                </a:lnTo>
                <a:lnTo>
                  <a:pt x="25022" y="11701"/>
                </a:lnTo>
                <a:lnTo>
                  <a:pt x="24035" y="10574"/>
                </a:lnTo>
                <a:lnTo>
                  <a:pt x="23119" y="9375"/>
                </a:lnTo>
                <a:lnTo>
                  <a:pt x="22344" y="8177"/>
                </a:lnTo>
                <a:lnTo>
                  <a:pt x="21568" y="6908"/>
                </a:lnTo>
                <a:lnTo>
                  <a:pt x="21286" y="6204"/>
                </a:lnTo>
                <a:lnTo>
                  <a:pt x="21005" y="5499"/>
                </a:lnTo>
                <a:lnTo>
                  <a:pt x="20723" y="4723"/>
                </a:lnTo>
                <a:lnTo>
                  <a:pt x="20511" y="3948"/>
                </a:lnTo>
                <a:close/>
                <a:moveTo>
                  <a:pt x="12194" y="25657"/>
                </a:moveTo>
                <a:lnTo>
                  <a:pt x="9375" y="26855"/>
                </a:lnTo>
                <a:lnTo>
                  <a:pt x="6485" y="28195"/>
                </a:lnTo>
                <a:lnTo>
                  <a:pt x="4441" y="29181"/>
                </a:lnTo>
                <a:lnTo>
                  <a:pt x="2467" y="30098"/>
                </a:lnTo>
                <a:lnTo>
                  <a:pt x="3525" y="29252"/>
                </a:lnTo>
                <a:lnTo>
                  <a:pt x="4582" y="28406"/>
                </a:lnTo>
                <a:lnTo>
                  <a:pt x="5780" y="27701"/>
                </a:lnTo>
                <a:lnTo>
                  <a:pt x="6978" y="26996"/>
                </a:lnTo>
                <a:lnTo>
                  <a:pt x="8177" y="26503"/>
                </a:lnTo>
                <a:lnTo>
                  <a:pt x="9516" y="26080"/>
                </a:lnTo>
                <a:lnTo>
                  <a:pt x="10855" y="25798"/>
                </a:lnTo>
                <a:lnTo>
                  <a:pt x="12194" y="25657"/>
                </a:lnTo>
                <a:close/>
                <a:moveTo>
                  <a:pt x="12194" y="26855"/>
                </a:moveTo>
                <a:lnTo>
                  <a:pt x="11207" y="27701"/>
                </a:lnTo>
                <a:lnTo>
                  <a:pt x="10221" y="28477"/>
                </a:lnTo>
                <a:lnTo>
                  <a:pt x="9234" y="29181"/>
                </a:lnTo>
                <a:lnTo>
                  <a:pt x="8106" y="29816"/>
                </a:lnTo>
                <a:lnTo>
                  <a:pt x="7260" y="30239"/>
                </a:lnTo>
                <a:lnTo>
                  <a:pt x="6414" y="30591"/>
                </a:lnTo>
                <a:lnTo>
                  <a:pt x="5498" y="30873"/>
                </a:lnTo>
                <a:lnTo>
                  <a:pt x="4582" y="31155"/>
                </a:lnTo>
                <a:lnTo>
                  <a:pt x="3666" y="31296"/>
                </a:lnTo>
                <a:lnTo>
                  <a:pt x="2679" y="31437"/>
                </a:lnTo>
                <a:lnTo>
                  <a:pt x="1763" y="31578"/>
                </a:lnTo>
                <a:lnTo>
                  <a:pt x="846" y="31578"/>
                </a:lnTo>
                <a:lnTo>
                  <a:pt x="1269" y="31296"/>
                </a:lnTo>
                <a:lnTo>
                  <a:pt x="1833" y="31014"/>
                </a:lnTo>
                <a:lnTo>
                  <a:pt x="3172" y="30521"/>
                </a:lnTo>
                <a:lnTo>
                  <a:pt x="4652" y="30027"/>
                </a:lnTo>
                <a:lnTo>
                  <a:pt x="5780" y="29675"/>
                </a:lnTo>
                <a:lnTo>
                  <a:pt x="9022" y="28265"/>
                </a:lnTo>
                <a:lnTo>
                  <a:pt x="12194" y="26855"/>
                </a:lnTo>
                <a:close/>
                <a:moveTo>
                  <a:pt x="17762" y="20300"/>
                </a:moveTo>
                <a:lnTo>
                  <a:pt x="18608" y="21851"/>
                </a:lnTo>
                <a:lnTo>
                  <a:pt x="19383" y="23402"/>
                </a:lnTo>
                <a:lnTo>
                  <a:pt x="20018" y="25023"/>
                </a:lnTo>
                <a:lnTo>
                  <a:pt x="20652" y="26644"/>
                </a:lnTo>
                <a:lnTo>
                  <a:pt x="21780" y="29886"/>
                </a:lnTo>
                <a:lnTo>
                  <a:pt x="22485" y="31507"/>
                </a:lnTo>
                <a:lnTo>
                  <a:pt x="23190" y="33129"/>
                </a:lnTo>
                <a:lnTo>
                  <a:pt x="22414" y="32565"/>
                </a:lnTo>
                <a:lnTo>
                  <a:pt x="21639" y="31930"/>
                </a:lnTo>
                <a:lnTo>
                  <a:pt x="21005" y="31296"/>
                </a:lnTo>
                <a:lnTo>
                  <a:pt x="20370" y="30662"/>
                </a:lnTo>
                <a:lnTo>
                  <a:pt x="19806" y="29957"/>
                </a:lnTo>
                <a:lnTo>
                  <a:pt x="19313" y="29322"/>
                </a:lnTo>
                <a:lnTo>
                  <a:pt x="18890" y="28547"/>
                </a:lnTo>
                <a:lnTo>
                  <a:pt x="18467" y="27842"/>
                </a:lnTo>
                <a:lnTo>
                  <a:pt x="18115" y="26996"/>
                </a:lnTo>
                <a:lnTo>
                  <a:pt x="17833" y="26221"/>
                </a:lnTo>
                <a:lnTo>
                  <a:pt x="17621" y="25375"/>
                </a:lnTo>
                <a:lnTo>
                  <a:pt x="17480" y="24529"/>
                </a:lnTo>
                <a:lnTo>
                  <a:pt x="17410" y="23613"/>
                </a:lnTo>
                <a:lnTo>
                  <a:pt x="17339" y="22697"/>
                </a:lnTo>
                <a:lnTo>
                  <a:pt x="17339" y="21710"/>
                </a:lnTo>
                <a:lnTo>
                  <a:pt x="17480" y="20723"/>
                </a:lnTo>
                <a:lnTo>
                  <a:pt x="17480" y="21569"/>
                </a:lnTo>
                <a:lnTo>
                  <a:pt x="17480" y="22415"/>
                </a:lnTo>
                <a:lnTo>
                  <a:pt x="17551" y="23190"/>
                </a:lnTo>
                <a:lnTo>
                  <a:pt x="17692" y="24036"/>
                </a:lnTo>
                <a:lnTo>
                  <a:pt x="18115" y="25587"/>
                </a:lnTo>
                <a:lnTo>
                  <a:pt x="18608" y="27137"/>
                </a:lnTo>
                <a:lnTo>
                  <a:pt x="19172" y="28618"/>
                </a:lnTo>
                <a:lnTo>
                  <a:pt x="19524" y="29393"/>
                </a:lnTo>
                <a:lnTo>
                  <a:pt x="19736" y="29675"/>
                </a:lnTo>
                <a:lnTo>
                  <a:pt x="19877" y="29745"/>
                </a:lnTo>
                <a:lnTo>
                  <a:pt x="20159" y="29816"/>
                </a:lnTo>
                <a:lnTo>
                  <a:pt x="20511" y="29886"/>
                </a:lnTo>
                <a:lnTo>
                  <a:pt x="20652" y="29886"/>
                </a:lnTo>
                <a:lnTo>
                  <a:pt x="20723" y="29745"/>
                </a:lnTo>
                <a:lnTo>
                  <a:pt x="20793" y="29604"/>
                </a:lnTo>
                <a:lnTo>
                  <a:pt x="20723" y="29393"/>
                </a:lnTo>
                <a:lnTo>
                  <a:pt x="19806" y="27137"/>
                </a:lnTo>
                <a:lnTo>
                  <a:pt x="19031" y="24882"/>
                </a:lnTo>
                <a:lnTo>
                  <a:pt x="18397" y="22626"/>
                </a:lnTo>
                <a:lnTo>
                  <a:pt x="17762" y="20300"/>
                </a:lnTo>
                <a:close/>
                <a:moveTo>
                  <a:pt x="10503" y="36723"/>
                </a:moveTo>
                <a:lnTo>
                  <a:pt x="10080" y="37569"/>
                </a:lnTo>
                <a:lnTo>
                  <a:pt x="9516" y="38697"/>
                </a:lnTo>
                <a:lnTo>
                  <a:pt x="9304" y="39261"/>
                </a:lnTo>
                <a:lnTo>
                  <a:pt x="9163" y="39825"/>
                </a:lnTo>
                <a:lnTo>
                  <a:pt x="9093" y="40036"/>
                </a:lnTo>
                <a:lnTo>
                  <a:pt x="9163" y="40248"/>
                </a:lnTo>
                <a:lnTo>
                  <a:pt x="9234" y="40388"/>
                </a:lnTo>
                <a:lnTo>
                  <a:pt x="9304" y="40529"/>
                </a:lnTo>
                <a:lnTo>
                  <a:pt x="9516" y="40600"/>
                </a:lnTo>
                <a:lnTo>
                  <a:pt x="9657" y="40529"/>
                </a:lnTo>
                <a:lnTo>
                  <a:pt x="9868" y="40459"/>
                </a:lnTo>
                <a:lnTo>
                  <a:pt x="10009" y="40248"/>
                </a:lnTo>
                <a:lnTo>
                  <a:pt x="10362" y="39754"/>
                </a:lnTo>
                <a:lnTo>
                  <a:pt x="10714" y="39120"/>
                </a:lnTo>
                <a:lnTo>
                  <a:pt x="11278" y="37851"/>
                </a:lnTo>
                <a:lnTo>
                  <a:pt x="11630" y="37005"/>
                </a:lnTo>
                <a:lnTo>
                  <a:pt x="12053" y="37569"/>
                </a:lnTo>
                <a:lnTo>
                  <a:pt x="12406" y="38274"/>
                </a:lnTo>
                <a:lnTo>
                  <a:pt x="12547" y="38626"/>
                </a:lnTo>
                <a:lnTo>
                  <a:pt x="12617" y="38979"/>
                </a:lnTo>
                <a:lnTo>
                  <a:pt x="12617" y="39331"/>
                </a:lnTo>
                <a:lnTo>
                  <a:pt x="12617" y="39684"/>
                </a:lnTo>
                <a:lnTo>
                  <a:pt x="12476" y="40248"/>
                </a:lnTo>
                <a:lnTo>
                  <a:pt x="12265" y="40741"/>
                </a:lnTo>
                <a:lnTo>
                  <a:pt x="11983" y="41305"/>
                </a:lnTo>
                <a:lnTo>
                  <a:pt x="11630" y="41869"/>
                </a:lnTo>
                <a:lnTo>
                  <a:pt x="11207" y="42433"/>
                </a:lnTo>
                <a:lnTo>
                  <a:pt x="10714" y="42996"/>
                </a:lnTo>
                <a:lnTo>
                  <a:pt x="9657" y="44054"/>
                </a:lnTo>
                <a:lnTo>
                  <a:pt x="8458" y="45040"/>
                </a:lnTo>
                <a:lnTo>
                  <a:pt x="7824" y="45463"/>
                </a:lnTo>
                <a:lnTo>
                  <a:pt x="7260" y="45816"/>
                </a:lnTo>
                <a:lnTo>
                  <a:pt x="6626" y="46098"/>
                </a:lnTo>
                <a:lnTo>
                  <a:pt x="6062" y="46380"/>
                </a:lnTo>
                <a:lnTo>
                  <a:pt x="5498" y="46521"/>
                </a:lnTo>
                <a:lnTo>
                  <a:pt x="5005" y="46591"/>
                </a:lnTo>
                <a:lnTo>
                  <a:pt x="5287" y="45181"/>
                </a:lnTo>
                <a:lnTo>
                  <a:pt x="5639" y="43772"/>
                </a:lnTo>
                <a:lnTo>
                  <a:pt x="6062" y="42292"/>
                </a:lnTo>
                <a:lnTo>
                  <a:pt x="6626" y="40952"/>
                </a:lnTo>
                <a:lnTo>
                  <a:pt x="6978" y="40248"/>
                </a:lnTo>
                <a:lnTo>
                  <a:pt x="7331" y="39613"/>
                </a:lnTo>
                <a:lnTo>
                  <a:pt x="7754" y="39049"/>
                </a:lnTo>
                <a:lnTo>
                  <a:pt x="8177" y="38485"/>
                </a:lnTo>
                <a:lnTo>
                  <a:pt x="8670" y="37992"/>
                </a:lnTo>
                <a:lnTo>
                  <a:pt x="9234" y="37499"/>
                </a:lnTo>
                <a:lnTo>
                  <a:pt x="9868" y="37076"/>
                </a:lnTo>
                <a:lnTo>
                  <a:pt x="10503" y="36723"/>
                </a:lnTo>
                <a:close/>
                <a:moveTo>
                  <a:pt x="19947" y="1"/>
                </a:moveTo>
                <a:lnTo>
                  <a:pt x="19877" y="706"/>
                </a:lnTo>
                <a:lnTo>
                  <a:pt x="19806" y="1552"/>
                </a:lnTo>
                <a:lnTo>
                  <a:pt x="19665" y="3455"/>
                </a:lnTo>
                <a:lnTo>
                  <a:pt x="19595" y="4441"/>
                </a:lnTo>
                <a:lnTo>
                  <a:pt x="19454" y="5358"/>
                </a:lnTo>
                <a:lnTo>
                  <a:pt x="19242" y="6133"/>
                </a:lnTo>
                <a:lnTo>
                  <a:pt x="19102" y="6485"/>
                </a:lnTo>
                <a:lnTo>
                  <a:pt x="18961" y="6767"/>
                </a:lnTo>
                <a:lnTo>
                  <a:pt x="18679" y="7120"/>
                </a:lnTo>
                <a:lnTo>
                  <a:pt x="18397" y="7331"/>
                </a:lnTo>
                <a:lnTo>
                  <a:pt x="18115" y="7472"/>
                </a:lnTo>
                <a:lnTo>
                  <a:pt x="17833" y="7543"/>
                </a:lnTo>
                <a:lnTo>
                  <a:pt x="16071" y="7543"/>
                </a:lnTo>
                <a:lnTo>
                  <a:pt x="15225" y="7613"/>
                </a:lnTo>
                <a:lnTo>
                  <a:pt x="14379" y="7754"/>
                </a:lnTo>
                <a:lnTo>
                  <a:pt x="12687" y="8177"/>
                </a:lnTo>
                <a:lnTo>
                  <a:pt x="10362" y="8882"/>
                </a:lnTo>
                <a:lnTo>
                  <a:pt x="8881" y="9305"/>
                </a:lnTo>
                <a:lnTo>
                  <a:pt x="7472" y="9869"/>
                </a:lnTo>
                <a:lnTo>
                  <a:pt x="6062" y="10503"/>
                </a:lnTo>
                <a:lnTo>
                  <a:pt x="5357" y="10856"/>
                </a:lnTo>
                <a:lnTo>
                  <a:pt x="4793" y="11208"/>
                </a:lnTo>
                <a:lnTo>
                  <a:pt x="4229" y="11631"/>
                </a:lnTo>
                <a:lnTo>
                  <a:pt x="3736" y="12054"/>
                </a:lnTo>
                <a:lnTo>
                  <a:pt x="3313" y="12477"/>
                </a:lnTo>
                <a:lnTo>
                  <a:pt x="3031" y="12900"/>
                </a:lnTo>
                <a:lnTo>
                  <a:pt x="2820" y="12970"/>
                </a:lnTo>
                <a:lnTo>
                  <a:pt x="2749" y="13182"/>
                </a:lnTo>
                <a:lnTo>
                  <a:pt x="2820" y="13675"/>
                </a:lnTo>
                <a:lnTo>
                  <a:pt x="3031" y="13604"/>
                </a:lnTo>
                <a:lnTo>
                  <a:pt x="5921" y="13604"/>
                </a:lnTo>
                <a:lnTo>
                  <a:pt x="9586" y="13675"/>
                </a:lnTo>
                <a:lnTo>
                  <a:pt x="10714" y="13604"/>
                </a:lnTo>
                <a:lnTo>
                  <a:pt x="11912" y="13463"/>
                </a:lnTo>
                <a:lnTo>
                  <a:pt x="13110" y="13252"/>
                </a:lnTo>
                <a:lnTo>
                  <a:pt x="14238" y="12970"/>
                </a:lnTo>
                <a:lnTo>
                  <a:pt x="15366" y="12618"/>
                </a:lnTo>
                <a:lnTo>
                  <a:pt x="16494" y="12124"/>
                </a:lnTo>
                <a:lnTo>
                  <a:pt x="17480" y="11490"/>
                </a:lnTo>
                <a:lnTo>
                  <a:pt x="17974" y="11137"/>
                </a:lnTo>
                <a:lnTo>
                  <a:pt x="18397" y="10785"/>
                </a:lnTo>
                <a:lnTo>
                  <a:pt x="17974" y="14098"/>
                </a:lnTo>
                <a:lnTo>
                  <a:pt x="17621" y="16212"/>
                </a:lnTo>
                <a:lnTo>
                  <a:pt x="17269" y="18327"/>
                </a:lnTo>
                <a:lnTo>
                  <a:pt x="16776" y="20441"/>
                </a:lnTo>
                <a:lnTo>
                  <a:pt x="16494" y="21428"/>
                </a:lnTo>
                <a:lnTo>
                  <a:pt x="16212" y="22274"/>
                </a:lnTo>
                <a:lnTo>
                  <a:pt x="15859" y="23120"/>
                </a:lnTo>
                <a:lnTo>
                  <a:pt x="15436" y="23825"/>
                </a:lnTo>
                <a:lnTo>
                  <a:pt x="15013" y="24389"/>
                </a:lnTo>
                <a:lnTo>
                  <a:pt x="14591" y="24811"/>
                </a:lnTo>
                <a:lnTo>
                  <a:pt x="14309" y="24952"/>
                </a:lnTo>
                <a:lnTo>
                  <a:pt x="14027" y="25093"/>
                </a:lnTo>
                <a:lnTo>
                  <a:pt x="13322" y="25234"/>
                </a:lnTo>
                <a:lnTo>
                  <a:pt x="12617" y="25305"/>
                </a:lnTo>
                <a:lnTo>
                  <a:pt x="10150" y="25305"/>
                </a:lnTo>
                <a:lnTo>
                  <a:pt x="9375" y="25375"/>
                </a:lnTo>
                <a:lnTo>
                  <a:pt x="8670" y="25516"/>
                </a:lnTo>
                <a:lnTo>
                  <a:pt x="7824" y="25798"/>
                </a:lnTo>
                <a:lnTo>
                  <a:pt x="6978" y="26151"/>
                </a:lnTo>
                <a:lnTo>
                  <a:pt x="6203" y="26503"/>
                </a:lnTo>
                <a:lnTo>
                  <a:pt x="5428" y="26926"/>
                </a:lnTo>
                <a:lnTo>
                  <a:pt x="4652" y="27349"/>
                </a:lnTo>
                <a:lnTo>
                  <a:pt x="3948" y="27842"/>
                </a:lnTo>
                <a:lnTo>
                  <a:pt x="2538" y="28970"/>
                </a:lnTo>
                <a:lnTo>
                  <a:pt x="1481" y="29816"/>
                </a:lnTo>
                <a:lnTo>
                  <a:pt x="705" y="30521"/>
                </a:lnTo>
                <a:lnTo>
                  <a:pt x="212" y="31085"/>
                </a:lnTo>
                <a:lnTo>
                  <a:pt x="71" y="31366"/>
                </a:lnTo>
                <a:lnTo>
                  <a:pt x="0" y="31507"/>
                </a:lnTo>
                <a:lnTo>
                  <a:pt x="0" y="31648"/>
                </a:lnTo>
                <a:lnTo>
                  <a:pt x="141" y="31789"/>
                </a:lnTo>
                <a:lnTo>
                  <a:pt x="353" y="31930"/>
                </a:lnTo>
                <a:lnTo>
                  <a:pt x="635" y="32001"/>
                </a:lnTo>
                <a:lnTo>
                  <a:pt x="1622" y="32071"/>
                </a:lnTo>
                <a:lnTo>
                  <a:pt x="2961" y="32001"/>
                </a:lnTo>
                <a:lnTo>
                  <a:pt x="3807" y="31930"/>
                </a:lnTo>
                <a:lnTo>
                  <a:pt x="4652" y="31860"/>
                </a:lnTo>
                <a:lnTo>
                  <a:pt x="5498" y="31648"/>
                </a:lnTo>
                <a:lnTo>
                  <a:pt x="6273" y="31437"/>
                </a:lnTo>
                <a:lnTo>
                  <a:pt x="7049" y="31226"/>
                </a:lnTo>
                <a:lnTo>
                  <a:pt x="7824" y="30873"/>
                </a:lnTo>
                <a:lnTo>
                  <a:pt x="9304" y="30168"/>
                </a:lnTo>
                <a:lnTo>
                  <a:pt x="10784" y="29322"/>
                </a:lnTo>
                <a:lnTo>
                  <a:pt x="12124" y="28336"/>
                </a:lnTo>
                <a:lnTo>
                  <a:pt x="13392" y="27278"/>
                </a:lnTo>
                <a:lnTo>
                  <a:pt x="14661" y="26151"/>
                </a:lnTo>
                <a:lnTo>
                  <a:pt x="13956" y="28265"/>
                </a:lnTo>
                <a:lnTo>
                  <a:pt x="13322" y="30450"/>
                </a:lnTo>
                <a:lnTo>
                  <a:pt x="12899" y="31507"/>
                </a:lnTo>
                <a:lnTo>
                  <a:pt x="12476" y="32565"/>
                </a:lnTo>
                <a:lnTo>
                  <a:pt x="12053" y="33551"/>
                </a:lnTo>
                <a:lnTo>
                  <a:pt x="11489" y="34468"/>
                </a:lnTo>
                <a:lnTo>
                  <a:pt x="11137" y="35032"/>
                </a:lnTo>
                <a:lnTo>
                  <a:pt x="10714" y="35455"/>
                </a:lnTo>
                <a:lnTo>
                  <a:pt x="10221" y="35877"/>
                </a:lnTo>
                <a:lnTo>
                  <a:pt x="9727" y="36159"/>
                </a:lnTo>
                <a:lnTo>
                  <a:pt x="8740" y="36864"/>
                </a:lnTo>
                <a:lnTo>
                  <a:pt x="8247" y="37287"/>
                </a:lnTo>
                <a:lnTo>
                  <a:pt x="7683" y="37781"/>
                </a:lnTo>
                <a:lnTo>
                  <a:pt x="7331" y="38133"/>
                </a:lnTo>
                <a:lnTo>
                  <a:pt x="6978" y="38697"/>
                </a:lnTo>
                <a:lnTo>
                  <a:pt x="6133" y="40107"/>
                </a:lnTo>
                <a:lnTo>
                  <a:pt x="5216" y="41798"/>
                </a:lnTo>
                <a:lnTo>
                  <a:pt x="4864" y="42644"/>
                </a:lnTo>
                <a:lnTo>
                  <a:pt x="4511" y="43490"/>
                </a:lnTo>
                <a:lnTo>
                  <a:pt x="4300" y="44336"/>
                </a:lnTo>
                <a:lnTo>
                  <a:pt x="4159" y="45111"/>
                </a:lnTo>
                <a:lnTo>
                  <a:pt x="4159" y="45816"/>
                </a:lnTo>
                <a:lnTo>
                  <a:pt x="4159" y="46098"/>
                </a:lnTo>
                <a:lnTo>
                  <a:pt x="4229" y="46380"/>
                </a:lnTo>
                <a:lnTo>
                  <a:pt x="4370" y="46591"/>
                </a:lnTo>
                <a:lnTo>
                  <a:pt x="4511" y="46803"/>
                </a:lnTo>
                <a:lnTo>
                  <a:pt x="4723" y="46944"/>
                </a:lnTo>
                <a:lnTo>
                  <a:pt x="4934" y="47084"/>
                </a:lnTo>
                <a:lnTo>
                  <a:pt x="5216" y="47155"/>
                </a:lnTo>
                <a:lnTo>
                  <a:pt x="5992" y="47155"/>
                </a:lnTo>
                <a:lnTo>
                  <a:pt x="6414" y="47014"/>
                </a:lnTo>
                <a:lnTo>
                  <a:pt x="7049" y="46803"/>
                </a:lnTo>
                <a:lnTo>
                  <a:pt x="7683" y="46521"/>
                </a:lnTo>
                <a:lnTo>
                  <a:pt x="8388" y="46168"/>
                </a:lnTo>
                <a:lnTo>
                  <a:pt x="9093" y="45745"/>
                </a:lnTo>
                <a:lnTo>
                  <a:pt x="9798" y="45252"/>
                </a:lnTo>
                <a:lnTo>
                  <a:pt x="10432" y="44688"/>
                </a:lnTo>
                <a:lnTo>
                  <a:pt x="11066" y="44124"/>
                </a:lnTo>
                <a:lnTo>
                  <a:pt x="11630" y="43490"/>
                </a:lnTo>
                <a:lnTo>
                  <a:pt x="12194" y="42855"/>
                </a:lnTo>
                <a:lnTo>
                  <a:pt x="12687" y="42151"/>
                </a:lnTo>
                <a:lnTo>
                  <a:pt x="13040" y="41446"/>
                </a:lnTo>
                <a:lnTo>
                  <a:pt x="13392" y="40741"/>
                </a:lnTo>
                <a:lnTo>
                  <a:pt x="13604" y="40036"/>
                </a:lnTo>
                <a:lnTo>
                  <a:pt x="13674" y="39261"/>
                </a:lnTo>
                <a:lnTo>
                  <a:pt x="13674" y="38556"/>
                </a:lnTo>
                <a:lnTo>
                  <a:pt x="13533" y="37851"/>
                </a:lnTo>
                <a:lnTo>
                  <a:pt x="13392" y="37640"/>
                </a:lnTo>
                <a:lnTo>
                  <a:pt x="13181" y="37358"/>
                </a:lnTo>
                <a:lnTo>
                  <a:pt x="12758" y="36794"/>
                </a:lnTo>
                <a:lnTo>
                  <a:pt x="12335" y="36300"/>
                </a:lnTo>
                <a:lnTo>
                  <a:pt x="12194" y="36018"/>
                </a:lnTo>
                <a:lnTo>
                  <a:pt x="12124" y="35807"/>
                </a:lnTo>
                <a:lnTo>
                  <a:pt x="12194" y="35455"/>
                </a:lnTo>
                <a:lnTo>
                  <a:pt x="12335" y="34961"/>
                </a:lnTo>
                <a:lnTo>
                  <a:pt x="12828" y="33763"/>
                </a:lnTo>
                <a:lnTo>
                  <a:pt x="13815" y="31719"/>
                </a:lnTo>
                <a:lnTo>
                  <a:pt x="14591" y="29675"/>
                </a:lnTo>
                <a:lnTo>
                  <a:pt x="15295" y="27560"/>
                </a:lnTo>
                <a:lnTo>
                  <a:pt x="16000" y="25516"/>
                </a:lnTo>
                <a:lnTo>
                  <a:pt x="16635" y="23402"/>
                </a:lnTo>
                <a:lnTo>
                  <a:pt x="16635" y="24177"/>
                </a:lnTo>
                <a:lnTo>
                  <a:pt x="16705" y="24952"/>
                </a:lnTo>
                <a:lnTo>
                  <a:pt x="16846" y="25728"/>
                </a:lnTo>
                <a:lnTo>
                  <a:pt x="16987" y="26503"/>
                </a:lnTo>
                <a:lnTo>
                  <a:pt x="17198" y="27208"/>
                </a:lnTo>
                <a:lnTo>
                  <a:pt x="17480" y="27983"/>
                </a:lnTo>
                <a:lnTo>
                  <a:pt x="17762" y="28688"/>
                </a:lnTo>
                <a:lnTo>
                  <a:pt x="18115" y="29393"/>
                </a:lnTo>
                <a:lnTo>
                  <a:pt x="18538" y="30027"/>
                </a:lnTo>
                <a:lnTo>
                  <a:pt x="18961" y="30662"/>
                </a:lnTo>
                <a:lnTo>
                  <a:pt x="19454" y="31296"/>
                </a:lnTo>
                <a:lnTo>
                  <a:pt x="20018" y="31860"/>
                </a:lnTo>
                <a:lnTo>
                  <a:pt x="20582" y="32353"/>
                </a:lnTo>
                <a:lnTo>
                  <a:pt x="21216" y="32847"/>
                </a:lnTo>
                <a:lnTo>
                  <a:pt x="21850" y="33270"/>
                </a:lnTo>
                <a:lnTo>
                  <a:pt x="22555" y="33622"/>
                </a:lnTo>
                <a:lnTo>
                  <a:pt x="23049" y="33904"/>
                </a:lnTo>
                <a:lnTo>
                  <a:pt x="23612" y="34045"/>
                </a:lnTo>
                <a:lnTo>
                  <a:pt x="23894" y="34115"/>
                </a:lnTo>
                <a:lnTo>
                  <a:pt x="24106" y="34115"/>
                </a:lnTo>
                <a:lnTo>
                  <a:pt x="24317" y="34045"/>
                </a:lnTo>
                <a:lnTo>
                  <a:pt x="24458" y="33833"/>
                </a:lnTo>
                <a:lnTo>
                  <a:pt x="24458" y="33692"/>
                </a:lnTo>
                <a:lnTo>
                  <a:pt x="24458" y="33411"/>
                </a:lnTo>
                <a:lnTo>
                  <a:pt x="24247" y="32635"/>
                </a:lnTo>
                <a:lnTo>
                  <a:pt x="23965" y="31719"/>
                </a:lnTo>
                <a:lnTo>
                  <a:pt x="23542" y="30591"/>
                </a:lnTo>
                <a:lnTo>
                  <a:pt x="22767" y="28547"/>
                </a:lnTo>
                <a:lnTo>
                  <a:pt x="22203" y="27137"/>
                </a:lnTo>
                <a:lnTo>
                  <a:pt x="21780" y="25798"/>
                </a:lnTo>
                <a:lnTo>
                  <a:pt x="21216" y="24389"/>
                </a:lnTo>
                <a:lnTo>
                  <a:pt x="20652" y="23120"/>
                </a:lnTo>
                <a:lnTo>
                  <a:pt x="19877" y="21851"/>
                </a:lnTo>
                <a:lnTo>
                  <a:pt x="19454" y="21146"/>
                </a:lnTo>
                <a:lnTo>
                  <a:pt x="19102" y="20653"/>
                </a:lnTo>
                <a:lnTo>
                  <a:pt x="18467" y="19878"/>
                </a:lnTo>
                <a:lnTo>
                  <a:pt x="18256" y="19455"/>
                </a:lnTo>
                <a:lnTo>
                  <a:pt x="18115" y="19032"/>
                </a:lnTo>
                <a:lnTo>
                  <a:pt x="18044" y="18468"/>
                </a:lnTo>
                <a:lnTo>
                  <a:pt x="18044" y="17763"/>
                </a:lnTo>
                <a:lnTo>
                  <a:pt x="18185" y="16283"/>
                </a:lnTo>
                <a:lnTo>
                  <a:pt x="18397" y="14732"/>
                </a:lnTo>
                <a:lnTo>
                  <a:pt x="19031" y="11701"/>
                </a:lnTo>
                <a:lnTo>
                  <a:pt x="19595" y="8671"/>
                </a:lnTo>
                <a:lnTo>
                  <a:pt x="19877" y="7120"/>
                </a:lnTo>
                <a:lnTo>
                  <a:pt x="20018" y="5640"/>
                </a:lnTo>
                <a:lnTo>
                  <a:pt x="20370" y="6767"/>
                </a:lnTo>
                <a:lnTo>
                  <a:pt x="20793" y="7825"/>
                </a:lnTo>
                <a:lnTo>
                  <a:pt x="21286" y="8741"/>
                </a:lnTo>
                <a:lnTo>
                  <a:pt x="21921" y="9587"/>
                </a:lnTo>
                <a:lnTo>
                  <a:pt x="22555" y="10433"/>
                </a:lnTo>
                <a:lnTo>
                  <a:pt x="23331" y="11278"/>
                </a:lnTo>
                <a:lnTo>
                  <a:pt x="24811" y="12900"/>
                </a:lnTo>
                <a:lnTo>
                  <a:pt x="25868" y="14239"/>
                </a:lnTo>
                <a:lnTo>
                  <a:pt x="26432" y="14944"/>
                </a:lnTo>
                <a:lnTo>
                  <a:pt x="27066" y="15507"/>
                </a:lnTo>
                <a:lnTo>
                  <a:pt x="27348" y="15789"/>
                </a:lnTo>
                <a:lnTo>
                  <a:pt x="27701" y="15930"/>
                </a:lnTo>
                <a:lnTo>
                  <a:pt x="27982" y="16001"/>
                </a:lnTo>
                <a:lnTo>
                  <a:pt x="28194" y="15930"/>
                </a:lnTo>
                <a:lnTo>
                  <a:pt x="28476" y="15860"/>
                </a:lnTo>
                <a:lnTo>
                  <a:pt x="28687" y="15578"/>
                </a:lnTo>
                <a:lnTo>
                  <a:pt x="28899" y="15226"/>
                </a:lnTo>
                <a:lnTo>
                  <a:pt x="29110" y="14662"/>
                </a:lnTo>
                <a:lnTo>
                  <a:pt x="29181" y="14168"/>
                </a:lnTo>
                <a:lnTo>
                  <a:pt x="29251" y="13675"/>
                </a:lnTo>
                <a:lnTo>
                  <a:pt x="29251" y="13111"/>
                </a:lnTo>
                <a:lnTo>
                  <a:pt x="29181" y="12477"/>
                </a:lnTo>
                <a:lnTo>
                  <a:pt x="28969" y="11278"/>
                </a:lnTo>
                <a:lnTo>
                  <a:pt x="28617" y="10080"/>
                </a:lnTo>
                <a:lnTo>
                  <a:pt x="28123" y="8811"/>
                </a:lnTo>
                <a:lnTo>
                  <a:pt x="27630" y="7684"/>
                </a:lnTo>
                <a:lnTo>
                  <a:pt x="27066" y="6626"/>
                </a:lnTo>
                <a:lnTo>
                  <a:pt x="26573" y="5781"/>
                </a:lnTo>
                <a:lnTo>
                  <a:pt x="26150" y="5217"/>
                </a:lnTo>
                <a:lnTo>
                  <a:pt x="25516" y="4512"/>
                </a:lnTo>
                <a:lnTo>
                  <a:pt x="24670" y="3807"/>
                </a:lnTo>
                <a:lnTo>
                  <a:pt x="23753" y="3102"/>
                </a:lnTo>
                <a:lnTo>
                  <a:pt x="22767" y="2538"/>
                </a:lnTo>
                <a:lnTo>
                  <a:pt x="22273" y="2256"/>
                </a:lnTo>
                <a:lnTo>
                  <a:pt x="21780" y="2115"/>
                </a:lnTo>
                <a:lnTo>
                  <a:pt x="21357" y="2045"/>
                </a:lnTo>
                <a:lnTo>
                  <a:pt x="20934" y="2045"/>
                </a:lnTo>
                <a:lnTo>
                  <a:pt x="20511" y="2186"/>
                </a:lnTo>
                <a:lnTo>
                  <a:pt x="20229" y="2397"/>
                </a:lnTo>
                <a:lnTo>
                  <a:pt x="20088" y="1129"/>
                </a:lnTo>
                <a:lnTo>
                  <a:pt x="1994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039100" y="3234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3292736"/>
            <a:ext cx="2377614" cy="18507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11566" y="0"/>
            <a:ext cx="1732434" cy="2445982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0"/>
          <p:cNvSpPr/>
          <p:nvPr/>
        </p:nvSpPr>
        <p:spPr>
          <a:xfrm>
            <a:off x="440700" y="440700"/>
            <a:ext cx="8271000" cy="42621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1039100" y="4101500"/>
            <a:ext cx="7065900" cy="29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9100" y="1732675"/>
            <a:ext cx="7065900" cy="24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683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Raleway Thin"/>
              <a:buChar char="⬩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lvl="1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Raleway Thin"/>
              <a:buChar char="▫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lvl="2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Raleway Thin"/>
              <a:buChar char="▫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lvl="3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●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lvl="4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○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lvl="5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■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lvl="6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●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lvl="7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○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lvl="8" indent="-3683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■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buNone/>
              <a:defRPr sz="13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buNone/>
              <a:defRPr sz="13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buNone/>
              <a:defRPr sz="13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buNone/>
              <a:defRPr sz="13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buNone/>
              <a:defRPr sz="13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buNone/>
              <a:defRPr sz="13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buNone/>
              <a:defRPr sz="13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buNone/>
              <a:defRPr sz="1300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&amp;utm_source=slidescarnival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playfair-display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raleway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4A42401-B3AF-41A6-85E3-270984440789}"/>
              </a:ext>
            </a:extLst>
          </p:cNvPr>
          <p:cNvSpPr/>
          <p:nvPr/>
        </p:nvSpPr>
        <p:spPr>
          <a:xfrm>
            <a:off x="1290917" y="1457565"/>
            <a:ext cx="6692793" cy="22744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Playfair Display" panose="020B0604020202020204" charset="0"/>
              </a:rPr>
              <a:t>LANGUAGE OVER TIME? </a:t>
            </a:r>
          </a:p>
        </p:txBody>
      </p:sp>
      <p:pic>
        <p:nvPicPr>
          <p:cNvPr id="4" name="Picture 2" descr="Free Free Images Of Books, Download Free Free Images Of Books png images,  Free ClipArts on Clipart Library">
            <a:extLst>
              <a:ext uri="{FF2B5EF4-FFF2-40B4-BE49-F238E27FC236}">
                <a16:creationId xmlns:a16="http://schemas.microsoft.com/office/drawing/2014/main" id="{9711552A-8A9F-4FA4-B0ED-2724B670D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0314" y="3000773"/>
            <a:ext cx="483372" cy="380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body" idx="1"/>
          </p:nvPr>
        </p:nvSpPr>
        <p:spPr>
          <a:xfrm>
            <a:off x="1039100" y="1732675"/>
            <a:ext cx="33288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44" name="Google Shape;144;p22"/>
          <p:cNvSpPr txBox="1">
            <a:spLocks noGrp="1"/>
          </p:cNvSpPr>
          <p:nvPr>
            <p:ph type="body" idx="2"/>
          </p:nvPr>
        </p:nvSpPr>
        <p:spPr>
          <a:xfrm>
            <a:off x="4776162" y="1732675"/>
            <a:ext cx="33288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45" name="Google Shape;145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body" idx="1"/>
          </p:nvPr>
        </p:nvSpPr>
        <p:spPr>
          <a:xfrm>
            <a:off x="1039100" y="1732675"/>
            <a:ext cx="21900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body" idx="2"/>
          </p:nvPr>
        </p:nvSpPr>
        <p:spPr>
          <a:xfrm>
            <a:off x="3445014" y="1732675"/>
            <a:ext cx="21900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3"/>
          </p:nvPr>
        </p:nvSpPr>
        <p:spPr>
          <a:xfrm>
            <a:off x="5850929" y="1732675"/>
            <a:ext cx="2190000" cy="2660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title"/>
          </p:nvPr>
        </p:nvSpPr>
        <p:spPr>
          <a:xfrm>
            <a:off x="1039100" y="1237825"/>
            <a:ext cx="35328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60" name="Google Shape;160;p24"/>
          <p:cNvSpPr txBox="1">
            <a:spLocks noGrp="1"/>
          </p:cNvSpPr>
          <p:nvPr>
            <p:ph type="body" idx="1"/>
          </p:nvPr>
        </p:nvSpPr>
        <p:spPr>
          <a:xfrm>
            <a:off x="1039100" y="2189875"/>
            <a:ext cx="3532800" cy="194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161" name="Google Shape;161;p24"/>
          <p:cNvPicPr preferRelativeResize="0"/>
          <p:nvPr/>
        </p:nvPicPr>
        <p:blipFill rotWithShape="1">
          <a:blip r:embed="rId3">
            <a:alphaModFix/>
          </a:blip>
          <a:srcRect l="17942" r="23707"/>
          <a:stretch/>
        </p:blipFill>
        <p:spPr>
          <a:xfrm>
            <a:off x="5391290" y="440690"/>
            <a:ext cx="3311802" cy="4255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>
            <a:spLocks noGrp="1"/>
          </p:cNvSpPr>
          <p:nvPr>
            <p:ph type="title"/>
          </p:nvPr>
        </p:nvSpPr>
        <p:spPr>
          <a:xfrm>
            <a:off x="1039100" y="3234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82" name="Google Shape;182;p27"/>
          <p:cNvGrpSpPr/>
          <p:nvPr/>
        </p:nvGrpSpPr>
        <p:grpSpPr>
          <a:xfrm>
            <a:off x="1875567" y="1058103"/>
            <a:ext cx="4036590" cy="3713071"/>
            <a:chOff x="2256567" y="677103"/>
            <a:chExt cx="4036590" cy="3713071"/>
          </a:xfrm>
        </p:grpSpPr>
        <p:sp>
          <p:nvSpPr>
            <p:cNvPr id="183" name="Google Shape;183;p27"/>
            <p:cNvSpPr/>
            <p:nvPr/>
          </p:nvSpPr>
          <p:spPr>
            <a:xfrm rot="-6596588">
              <a:off x="3726388" y="3510395"/>
              <a:ext cx="771357" cy="77135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7"/>
            <p:cNvSpPr/>
            <p:nvPr/>
          </p:nvSpPr>
          <p:spPr>
            <a:xfrm rot="-6599386">
              <a:off x="2318596" y="1407533"/>
              <a:ext cx="440541" cy="44054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7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7"/>
            <p:cNvSpPr/>
            <p:nvPr/>
          </p:nvSpPr>
          <p:spPr>
            <a:xfrm rot="-6598620">
              <a:off x="4374916" y="913763"/>
              <a:ext cx="1681581" cy="168158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7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7"/>
            <p:cNvSpPr/>
            <p:nvPr/>
          </p:nvSpPr>
          <p:spPr>
            <a:xfrm rot="-6597701">
              <a:off x="3267625" y="1113818"/>
              <a:ext cx="274172" cy="2741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189;p27"/>
          <p:cNvGrpSpPr/>
          <p:nvPr/>
        </p:nvGrpSpPr>
        <p:grpSpPr>
          <a:xfrm>
            <a:off x="4066194" y="2196766"/>
            <a:ext cx="2440200" cy="2440200"/>
            <a:chOff x="4447194" y="1815766"/>
            <a:chExt cx="2440200" cy="2440200"/>
          </a:xfrm>
        </p:grpSpPr>
        <p:sp>
          <p:nvSpPr>
            <p:cNvPr id="190" name="Google Shape;190;p27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228600" dist="50800" dir="5400000" algn="tl" rotWithShape="0">
                <a:schemeClr val="dk2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191" name="Google Shape;191;p27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Lorem ipsum congue tempus</a:t>
              </a:r>
              <a:endParaRPr sz="12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192" name="Google Shape;192;p27"/>
          <p:cNvGrpSpPr/>
          <p:nvPr/>
        </p:nvGrpSpPr>
        <p:grpSpPr>
          <a:xfrm>
            <a:off x="3185937" y="1755053"/>
            <a:ext cx="1423800" cy="1423800"/>
            <a:chOff x="3490737" y="1374053"/>
            <a:chExt cx="1423800" cy="1423800"/>
          </a:xfrm>
        </p:grpSpPr>
        <p:sp>
          <p:nvSpPr>
            <p:cNvPr id="193" name="Google Shape;193;p27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28600" dist="50800" dir="5400000" algn="tl" rotWithShape="0">
                <a:schemeClr val="dk1">
                  <a:alpha val="549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194" name="Google Shape;194;p27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Lorem ipsum tempus</a:t>
              </a:r>
              <a:endParaRPr sz="10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>
            <a:spLocks noGrp="1"/>
          </p:cNvSpPr>
          <p:nvPr>
            <p:ph type="title"/>
          </p:nvPr>
        </p:nvSpPr>
        <p:spPr>
          <a:xfrm>
            <a:off x="1039100" y="3234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00" name="Google Shape;200;p28"/>
          <p:cNvGraphicFramePr/>
          <p:nvPr/>
        </p:nvGraphicFramePr>
        <p:xfrm>
          <a:off x="1039100" y="1502281"/>
          <a:ext cx="7065900" cy="2340600"/>
        </p:xfrm>
        <a:graphic>
          <a:graphicData uri="http://schemas.openxmlformats.org/drawingml/2006/table">
            <a:tbl>
              <a:tblPr>
                <a:noFill/>
                <a:tableStyleId>{3E3DD570-692B-4D39-93F8-E988EBE691BB}</a:tableStyleId>
              </a:tblPr>
              <a:tblGrid>
                <a:gridCol w="1766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64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6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6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5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Raleway Thin"/>
                        <a:ea typeface="Raleway Thin"/>
                        <a:cs typeface="Raleway Thin"/>
                        <a:sym typeface="Raleway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A</a:t>
                      </a:r>
                      <a:endParaRPr sz="1100">
                        <a:solidFill>
                          <a:schemeClr val="dk2"/>
                        </a:solidFill>
                        <a:latin typeface="Raleway Thin"/>
                        <a:ea typeface="Raleway Thin"/>
                        <a:cs typeface="Raleway Thin"/>
                        <a:sym typeface="Raleway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Raleway Thin"/>
                        <a:ea typeface="Raleway Thin"/>
                        <a:cs typeface="Raleway Thin"/>
                        <a:sym typeface="Raleway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Raleway Thin"/>
                        <a:ea typeface="Raleway Thin"/>
                        <a:cs typeface="Raleway Thin"/>
                        <a:sym typeface="Raleway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5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Raleway Thin"/>
                        <a:ea typeface="Raleway Thin"/>
                        <a:cs typeface="Raleway Thin"/>
                        <a:sym typeface="Raleway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20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7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5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Raleway Thin"/>
                        <a:ea typeface="Raleway Thin"/>
                        <a:cs typeface="Raleway Thin"/>
                        <a:sym typeface="Raleway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30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15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5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aleway Thin"/>
                          <a:ea typeface="Raleway Thin"/>
                          <a:cs typeface="Raleway Thin"/>
                          <a:sym typeface="Raleway Thin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Raleway Thin"/>
                        <a:ea typeface="Raleway Thin"/>
                        <a:cs typeface="Raleway Thin"/>
                        <a:sym typeface="Raleway Thi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5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24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16</a:t>
                      </a:r>
                      <a:endParaRPr b="1">
                        <a:solidFill>
                          <a:schemeClr val="dk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1" name="Google Shape;201;p2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/>
          <p:nvPr/>
        </p:nvSpPr>
        <p:spPr>
          <a:xfrm>
            <a:off x="514725" y="9425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200025" dist="38100" dir="5400000" algn="bl" rotWithShape="0">
              <a:schemeClr val="dk1">
                <a:alpha val="7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207" name="Google Shape;207;p29"/>
          <p:cNvSpPr txBox="1">
            <a:spLocks noGrp="1"/>
          </p:cNvSpPr>
          <p:nvPr>
            <p:ph type="title"/>
          </p:nvPr>
        </p:nvSpPr>
        <p:spPr>
          <a:xfrm>
            <a:off x="1039100" y="3234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Maps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8" name="Google Shape;208;p29"/>
          <p:cNvSpPr/>
          <p:nvPr/>
        </p:nvSpPr>
        <p:spPr>
          <a:xfrm>
            <a:off x="2052915" y="1770765"/>
            <a:ext cx="7488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our office</a:t>
            </a:r>
            <a:endParaRPr sz="1000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09" name="Google Shape;209;p2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10" name="Google Shape;210;p29"/>
          <p:cNvSpPr txBox="1">
            <a:spLocks noGrp="1"/>
          </p:cNvSpPr>
          <p:nvPr>
            <p:ph type="body" idx="4294967295"/>
          </p:nvPr>
        </p:nvSpPr>
        <p:spPr>
          <a:xfrm>
            <a:off x="990600" y="4825860"/>
            <a:ext cx="77193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</a:rPr>
              <a:t>Find more maps at </a:t>
            </a:r>
            <a:r>
              <a:rPr lang="en" sz="9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1"/>
              </a:solidFill>
            </a:endParaRPr>
          </a:p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endParaRPr sz="9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/>
          <p:nvPr/>
        </p:nvSpPr>
        <p:spPr>
          <a:xfrm>
            <a:off x="2289750" y="289450"/>
            <a:ext cx="4564500" cy="4564500"/>
          </a:xfrm>
          <a:prstGeom prst="ellipse">
            <a:avLst/>
          </a:prstGeom>
          <a:solidFill>
            <a:srgbClr val="F2ECE4"/>
          </a:solidFill>
          <a:ln>
            <a:noFill/>
          </a:ln>
          <a:effectLst>
            <a:outerShdw blurRad="314325" dist="95250" dir="5400000" algn="bl" rotWithShape="0">
              <a:srgbClr val="8F7749">
                <a:alpha val="75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31"/>
          <p:cNvSpPr txBox="1">
            <a:spLocks noGrp="1"/>
          </p:cNvSpPr>
          <p:nvPr>
            <p:ph type="ctrTitle" idx="4294967295"/>
          </p:nvPr>
        </p:nvSpPr>
        <p:spPr>
          <a:xfrm>
            <a:off x="1967850" y="495600"/>
            <a:ext cx="52083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F7749"/>
                </a:solidFill>
              </a:rPr>
              <a:t>89,526,124$</a:t>
            </a:r>
            <a:endParaRPr>
              <a:solidFill>
                <a:srgbClr val="8F7749"/>
              </a:solidFill>
            </a:endParaRPr>
          </a:p>
        </p:txBody>
      </p:sp>
      <p:sp>
        <p:nvSpPr>
          <p:cNvPr id="224" name="Google Shape;224;p31"/>
          <p:cNvSpPr txBox="1">
            <a:spLocks noGrp="1"/>
          </p:cNvSpPr>
          <p:nvPr>
            <p:ph type="subTitle" idx="4294967295"/>
          </p:nvPr>
        </p:nvSpPr>
        <p:spPr>
          <a:xfrm>
            <a:off x="1967850" y="1335107"/>
            <a:ext cx="52083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225" name="Google Shape;225;p31"/>
          <p:cNvSpPr txBox="1">
            <a:spLocks noGrp="1"/>
          </p:cNvSpPr>
          <p:nvPr>
            <p:ph type="ctrTitle" idx="4294967295"/>
          </p:nvPr>
        </p:nvSpPr>
        <p:spPr>
          <a:xfrm>
            <a:off x="1967850" y="3124494"/>
            <a:ext cx="52083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F7749"/>
                </a:solidFill>
              </a:rPr>
              <a:t>100%</a:t>
            </a:r>
            <a:endParaRPr>
              <a:solidFill>
                <a:srgbClr val="8F7749"/>
              </a:solidFill>
            </a:endParaRPr>
          </a:p>
        </p:txBody>
      </p:sp>
      <p:sp>
        <p:nvSpPr>
          <p:cNvPr id="226" name="Google Shape;226;p31"/>
          <p:cNvSpPr txBox="1">
            <a:spLocks noGrp="1"/>
          </p:cNvSpPr>
          <p:nvPr>
            <p:ph type="subTitle" idx="4294967295"/>
          </p:nvPr>
        </p:nvSpPr>
        <p:spPr>
          <a:xfrm>
            <a:off x="1967850" y="3964001"/>
            <a:ext cx="52083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227" name="Google Shape;227;p31"/>
          <p:cNvSpPr txBox="1">
            <a:spLocks noGrp="1"/>
          </p:cNvSpPr>
          <p:nvPr>
            <p:ph type="ctrTitle" idx="4294967295"/>
          </p:nvPr>
        </p:nvSpPr>
        <p:spPr>
          <a:xfrm>
            <a:off x="1967850" y="1810047"/>
            <a:ext cx="52083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8F7749"/>
                </a:solidFill>
              </a:rPr>
              <a:t>185,244 users</a:t>
            </a:r>
            <a:endParaRPr>
              <a:solidFill>
                <a:srgbClr val="8F7749"/>
              </a:solidFill>
            </a:endParaRPr>
          </a:p>
        </p:txBody>
      </p:sp>
      <p:sp>
        <p:nvSpPr>
          <p:cNvPr id="228" name="Google Shape;228;p31"/>
          <p:cNvSpPr txBox="1">
            <a:spLocks noGrp="1"/>
          </p:cNvSpPr>
          <p:nvPr>
            <p:ph type="subTitle" idx="4294967295"/>
          </p:nvPr>
        </p:nvSpPr>
        <p:spPr>
          <a:xfrm>
            <a:off x="1967850" y="2649554"/>
            <a:ext cx="52083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sp>
        <p:nvSpPr>
          <p:cNvPr id="229" name="Google Shape;229;p3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>
            <a:spLocks noGrp="1"/>
          </p:cNvSpPr>
          <p:nvPr>
            <p:ph type="title"/>
          </p:nvPr>
        </p:nvSpPr>
        <p:spPr>
          <a:xfrm>
            <a:off x="1039100" y="3234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35" name="Google Shape;235;p3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236" name="Google Shape;236;p32"/>
          <p:cNvGrpSpPr/>
          <p:nvPr/>
        </p:nvGrpSpPr>
        <p:grpSpPr>
          <a:xfrm>
            <a:off x="681522" y="2215400"/>
            <a:ext cx="2441716" cy="1289700"/>
            <a:chOff x="833922" y="1986800"/>
            <a:chExt cx="2441716" cy="1289700"/>
          </a:xfrm>
        </p:grpSpPr>
        <p:sp>
          <p:nvSpPr>
            <p:cNvPr id="237" name="Google Shape;237;p32"/>
            <p:cNvSpPr txBox="1"/>
            <p:nvPr/>
          </p:nvSpPr>
          <p:spPr>
            <a:xfrm>
              <a:off x="833922" y="1986800"/>
              <a:ext cx="16137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Vestibulum congue tempus</a:t>
              </a:r>
              <a:endParaRPr sz="1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Lorem ipsum dolor sit amet, consectetur adipiscing elit, sed do eiusmod tempor. Donec facilisis lacus eget mauris.</a:t>
              </a:r>
              <a:endParaRPr sz="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cxnSp>
          <p:nvCxnSpPr>
            <p:cNvPr id="238" name="Google Shape;238;p32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39" name="Google Shape;239;p32"/>
          <p:cNvGrpSpPr/>
          <p:nvPr/>
        </p:nvGrpSpPr>
        <p:grpSpPr>
          <a:xfrm>
            <a:off x="5057437" y="1288950"/>
            <a:ext cx="3063759" cy="1289700"/>
            <a:chOff x="5209838" y="1060350"/>
            <a:chExt cx="3063759" cy="1289700"/>
          </a:xfrm>
        </p:grpSpPr>
        <p:sp>
          <p:nvSpPr>
            <p:cNvPr id="240" name="Google Shape;240;p32"/>
            <p:cNvSpPr txBox="1"/>
            <p:nvPr/>
          </p:nvSpPr>
          <p:spPr>
            <a:xfrm>
              <a:off x="6696497" y="1060350"/>
              <a:ext cx="15771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Vestibulum congue tempus</a:t>
              </a:r>
              <a:endParaRPr sz="1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Lorem ipsum dolor sit amet, consectetur adipiscing elit, sed do eiusmod tempor. Donec facilisis lacus eget mauris.</a:t>
              </a:r>
              <a:endParaRPr sz="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cxnSp>
          <p:nvCxnSpPr>
            <p:cNvPr id="241" name="Google Shape;241;p32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42" name="Google Shape;242;p32"/>
          <p:cNvGrpSpPr/>
          <p:nvPr/>
        </p:nvGrpSpPr>
        <p:grpSpPr>
          <a:xfrm>
            <a:off x="5057437" y="3249050"/>
            <a:ext cx="3063759" cy="1289700"/>
            <a:chOff x="5209838" y="3020450"/>
            <a:chExt cx="3063759" cy="1289700"/>
          </a:xfrm>
        </p:grpSpPr>
        <p:sp>
          <p:nvSpPr>
            <p:cNvPr id="243" name="Google Shape;243;p32"/>
            <p:cNvSpPr txBox="1"/>
            <p:nvPr/>
          </p:nvSpPr>
          <p:spPr>
            <a:xfrm>
              <a:off x="6696497" y="3020450"/>
              <a:ext cx="15771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Vestibulum congue tempus</a:t>
              </a:r>
              <a:endParaRPr sz="1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Lorem ipsum dolor sit amet, consectetur adipiscing elit, sed do eiusmod tempor. Donec facilisis lacus eget mauris.</a:t>
              </a:r>
              <a:endParaRPr sz="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cxnSp>
          <p:nvCxnSpPr>
            <p:cNvPr id="244" name="Google Shape;244;p32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oval" w="med" len="med"/>
            </a:ln>
          </p:spPr>
        </p:cxnSp>
      </p:grpSp>
      <p:grpSp>
        <p:nvGrpSpPr>
          <p:cNvPr id="245" name="Google Shape;245;p32"/>
          <p:cNvGrpSpPr/>
          <p:nvPr/>
        </p:nvGrpSpPr>
        <p:grpSpPr>
          <a:xfrm>
            <a:off x="2509813" y="957063"/>
            <a:ext cx="3814835" cy="3790597"/>
            <a:chOff x="2662213" y="676344"/>
            <a:chExt cx="3814835" cy="3790597"/>
          </a:xfrm>
        </p:grpSpPr>
        <p:sp>
          <p:nvSpPr>
            <p:cNvPr id="246" name="Google Shape;246;p32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9" name="Google Shape;249;p32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250" name="Google Shape;250;p32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32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2" name="Google Shape;252;p32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253" name="Google Shape;253;p32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dk2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32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5" name="Google Shape;255;p32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256" name="Google Shape;256;p32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32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8" name="Google Shape;258;p32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i="1">
                  <a:solidFill>
                    <a:schemeClr val="lt1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03 </a:t>
              </a:r>
              <a:endParaRPr sz="1600" b="1" i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59" name="Google Shape;259;p32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i="1">
                  <a:solidFill>
                    <a:schemeClr val="lt1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01 </a:t>
              </a:r>
              <a:endParaRPr sz="1600" b="1" i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  <p:sp>
          <p:nvSpPr>
            <p:cNvPr id="260" name="Google Shape;260;p32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i="1">
                  <a:solidFill>
                    <a:schemeClr val="lt1"/>
                  </a:solidFill>
                  <a:latin typeface="Playfair Display"/>
                  <a:ea typeface="Playfair Display"/>
                  <a:cs typeface="Playfair Display"/>
                  <a:sym typeface="Playfair Display"/>
                </a:rPr>
                <a:t>02 </a:t>
              </a:r>
              <a:endParaRPr sz="1600" b="1" i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3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body" idx="1"/>
          </p:nvPr>
        </p:nvSpPr>
        <p:spPr>
          <a:xfrm>
            <a:off x="1039100" y="1656475"/>
            <a:ext cx="2190000" cy="117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Yellow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267" name="Google Shape;267;p33"/>
          <p:cNvSpPr txBox="1">
            <a:spLocks noGrp="1"/>
          </p:cNvSpPr>
          <p:nvPr>
            <p:ph type="body" idx="2"/>
          </p:nvPr>
        </p:nvSpPr>
        <p:spPr>
          <a:xfrm>
            <a:off x="3445013" y="1656475"/>
            <a:ext cx="2190000" cy="117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Blue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268" name="Google Shape;268;p33"/>
          <p:cNvSpPr txBox="1">
            <a:spLocks noGrp="1"/>
          </p:cNvSpPr>
          <p:nvPr>
            <p:ph type="body" idx="3"/>
          </p:nvPr>
        </p:nvSpPr>
        <p:spPr>
          <a:xfrm>
            <a:off x="5850926" y="1656475"/>
            <a:ext cx="2190000" cy="117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Red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269" name="Google Shape;269;p3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body" idx="1"/>
          </p:nvPr>
        </p:nvSpPr>
        <p:spPr>
          <a:xfrm>
            <a:off x="1039100" y="3028075"/>
            <a:ext cx="2190000" cy="117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Yellow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271" name="Google Shape;271;p33"/>
          <p:cNvSpPr txBox="1">
            <a:spLocks noGrp="1"/>
          </p:cNvSpPr>
          <p:nvPr>
            <p:ph type="body" idx="2"/>
          </p:nvPr>
        </p:nvSpPr>
        <p:spPr>
          <a:xfrm>
            <a:off x="3445013" y="3028075"/>
            <a:ext cx="2190000" cy="117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Blue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272" name="Google Shape;272;p33"/>
          <p:cNvSpPr txBox="1">
            <a:spLocks noGrp="1"/>
          </p:cNvSpPr>
          <p:nvPr>
            <p:ph type="body" idx="3"/>
          </p:nvPr>
        </p:nvSpPr>
        <p:spPr>
          <a:xfrm>
            <a:off x="5850926" y="3028075"/>
            <a:ext cx="2190000" cy="1171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b="1"/>
              <a:t>Red</a:t>
            </a:r>
            <a:endParaRPr sz="11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>
            <a:spLocks noGrp="1"/>
          </p:cNvSpPr>
          <p:nvPr>
            <p:ph type="body" idx="4294967295"/>
          </p:nvPr>
        </p:nvSpPr>
        <p:spPr>
          <a:xfrm>
            <a:off x="4605638" y="373575"/>
            <a:ext cx="28128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b="1" i="1">
                <a:latin typeface="Playfair Display"/>
                <a:ea typeface="Playfair Display"/>
                <a:cs typeface="Playfair Display"/>
                <a:sym typeface="Playfair Display"/>
              </a:rPr>
              <a:t>Mobile project</a:t>
            </a:r>
            <a:endParaRPr sz="3200" b="1" i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sp>
        <p:nvSpPr>
          <p:cNvPr id="278" name="Google Shape;278;p34"/>
          <p:cNvSpPr/>
          <p:nvPr/>
        </p:nvSpPr>
        <p:spPr>
          <a:xfrm>
            <a:off x="1784688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  <a:endParaRPr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9" name="Google Shape;279;p3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280" name="Google Shape;280;p34"/>
          <p:cNvGrpSpPr/>
          <p:nvPr/>
        </p:nvGrpSpPr>
        <p:grpSpPr>
          <a:xfrm>
            <a:off x="1725563" y="373572"/>
            <a:ext cx="2119546" cy="4396359"/>
            <a:chOff x="2547150" y="238125"/>
            <a:chExt cx="2525675" cy="5238750"/>
          </a:xfrm>
        </p:grpSpPr>
        <p:sp>
          <p:nvSpPr>
            <p:cNvPr id="281" name="Google Shape;281;p34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19050" dir="5400000" algn="bl" rotWithShape="0">
                <a:schemeClr val="dk2">
                  <a:alpha val="6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4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4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sldNum" idx="12"/>
          </p:nvPr>
        </p:nvSpPr>
        <p:spPr>
          <a:xfrm>
            <a:off x="4367839" y="2746955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8F9C78-65D1-45F2-99BF-6E02EED0A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72" y="169033"/>
            <a:ext cx="4483714" cy="9371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9DDC63E-B417-4FAF-8B8B-EAE158636407}"/>
              </a:ext>
            </a:extLst>
          </p:cNvPr>
          <p:cNvSpPr/>
          <p:nvPr/>
        </p:nvSpPr>
        <p:spPr>
          <a:xfrm>
            <a:off x="473294" y="1084537"/>
            <a:ext cx="1337022" cy="53788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87A4D1A-E4A6-4E8F-9A2F-8773F5A10BC1}"/>
              </a:ext>
            </a:extLst>
          </p:cNvPr>
          <p:cNvSpPr/>
          <p:nvPr/>
        </p:nvSpPr>
        <p:spPr>
          <a:xfrm>
            <a:off x="518438" y="1274120"/>
            <a:ext cx="791455" cy="7684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01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8FAAA2-8AFB-4A23-8C3E-91F71BEE4AC3}"/>
              </a:ext>
            </a:extLst>
          </p:cNvPr>
          <p:cNvSpPr/>
          <p:nvPr/>
        </p:nvSpPr>
        <p:spPr>
          <a:xfrm>
            <a:off x="518439" y="2208301"/>
            <a:ext cx="791455" cy="76840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02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7DC29B2-926E-4F1F-B50D-AC9B49270439}"/>
              </a:ext>
            </a:extLst>
          </p:cNvPr>
          <p:cNvSpPr/>
          <p:nvPr/>
        </p:nvSpPr>
        <p:spPr>
          <a:xfrm>
            <a:off x="518439" y="3142482"/>
            <a:ext cx="791455" cy="7684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03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E0F76FB-CCD4-4C96-B03F-174F3F148D65}"/>
              </a:ext>
            </a:extLst>
          </p:cNvPr>
          <p:cNvSpPr/>
          <p:nvPr/>
        </p:nvSpPr>
        <p:spPr>
          <a:xfrm>
            <a:off x="4505911" y="1268174"/>
            <a:ext cx="791455" cy="76840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05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5BF74D9-E26E-4DFC-A63D-A8BA9B16A63A}"/>
              </a:ext>
            </a:extLst>
          </p:cNvPr>
          <p:cNvSpPr/>
          <p:nvPr/>
        </p:nvSpPr>
        <p:spPr>
          <a:xfrm>
            <a:off x="4538464" y="2202355"/>
            <a:ext cx="791455" cy="7684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06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A713ED9-74A3-4DC9-B667-D1C2794190A5}"/>
              </a:ext>
            </a:extLst>
          </p:cNvPr>
          <p:cNvSpPr/>
          <p:nvPr/>
        </p:nvSpPr>
        <p:spPr>
          <a:xfrm>
            <a:off x="4538464" y="3136536"/>
            <a:ext cx="791455" cy="76840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07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C77E58-ED78-41E9-8A99-1F2E6D9A779D}"/>
              </a:ext>
            </a:extLst>
          </p:cNvPr>
          <p:cNvSpPr txBox="1"/>
          <p:nvPr/>
        </p:nvSpPr>
        <p:spPr>
          <a:xfrm>
            <a:off x="1406372" y="3243738"/>
            <a:ext cx="29967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Raleway"/>
                <a:sym typeface="Raleway"/>
              </a:rPr>
              <a:t>THE DATA</a:t>
            </a:r>
            <a:br>
              <a:rPr lang="en-US" dirty="0"/>
            </a:br>
            <a:r>
              <a:rPr lang="en-US" dirty="0"/>
              <a:t>xxx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74BED8-2799-4925-8EA1-045D4E0D067E}"/>
              </a:ext>
            </a:extLst>
          </p:cNvPr>
          <p:cNvSpPr txBox="1"/>
          <p:nvPr/>
        </p:nvSpPr>
        <p:spPr>
          <a:xfrm>
            <a:off x="1409515" y="1373745"/>
            <a:ext cx="29967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Raleway"/>
                <a:sym typeface="Raleway"/>
              </a:rPr>
              <a:t>INTRODUCTION</a:t>
            </a:r>
            <a:br>
              <a:rPr lang="en-US" dirty="0"/>
            </a:br>
            <a:r>
              <a:rPr lang="en-US" dirty="0"/>
              <a:t>There’s a problem.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45D7E8-799C-49EA-81A9-4F756559E181}"/>
              </a:ext>
            </a:extLst>
          </p:cNvPr>
          <p:cNvSpPr txBox="1"/>
          <p:nvPr/>
        </p:nvSpPr>
        <p:spPr>
          <a:xfrm>
            <a:off x="1406372" y="2309558"/>
            <a:ext cx="29967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Raleway"/>
                <a:sym typeface="Raleway"/>
              </a:rPr>
              <a:t>HYPOTHESIS</a:t>
            </a:r>
            <a:br>
              <a:rPr lang="en-US" dirty="0"/>
            </a:br>
            <a:r>
              <a:rPr lang="en-US" dirty="0"/>
              <a:t>xxx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EDE853-9A8E-4C48-90B2-CCBC57450D1C}"/>
              </a:ext>
            </a:extLst>
          </p:cNvPr>
          <p:cNvSpPr txBox="1"/>
          <p:nvPr/>
        </p:nvSpPr>
        <p:spPr>
          <a:xfrm>
            <a:off x="1371066" y="4076663"/>
            <a:ext cx="29967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Raleway"/>
                <a:sym typeface="Raleway"/>
              </a:rPr>
              <a:t>COMPLEXITY ANALYSIS</a:t>
            </a:r>
            <a:br>
              <a:rPr lang="en-US" dirty="0"/>
            </a:br>
            <a:r>
              <a:rPr lang="en-US" dirty="0"/>
              <a:t>xxx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285DDB-764F-4F9D-A6A7-3E9E95ABB28A}"/>
              </a:ext>
            </a:extLst>
          </p:cNvPr>
          <p:cNvSpPr txBox="1"/>
          <p:nvPr/>
        </p:nvSpPr>
        <p:spPr>
          <a:xfrm>
            <a:off x="5496611" y="1381322"/>
            <a:ext cx="29967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Raleway"/>
                <a:sym typeface="Raleway"/>
              </a:rPr>
              <a:t>FUNCTION ANALYSIS</a:t>
            </a:r>
            <a:br>
              <a:rPr lang="en-US" dirty="0"/>
            </a:br>
            <a:r>
              <a:rPr lang="en-US" dirty="0"/>
              <a:t>xxx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8A060FD-71EC-4151-A6DB-9ACCD052259F}"/>
              </a:ext>
            </a:extLst>
          </p:cNvPr>
          <p:cNvSpPr txBox="1"/>
          <p:nvPr/>
        </p:nvSpPr>
        <p:spPr>
          <a:xfrm>
            <a:off x="5496611" y="2272588"/>
            <a:ext cx="29967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Raleway"/>
                <a:sym typeface="Raleway"/>
              </a:rPr>
              <a:t>KEY TOPICS</a:t>
            </a:r>
            <a:br>
              <a:rPr lang="en-US" dirty="0"/>
            </a:br>
            <a:r>
              <a:rPr lang="en-US" dirty="0"/>
              <a:t>xxx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C0CE408-854C-46D9-956E-457A5E1A01B5}"/>
              </a:ext>
            </a:extLst>
          </p:cNvPr>
          <p:cNvSpPr/>
          <p:nvPr/>
        </p:nvSpPr>
        <p:spPr>
          <a:xfrm>
            <a:off x="518438" y="4076663"/>
            <a:ext cx="791455" cy="76840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04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13213CF-D3BA-484E-B82C-2CD0DD29B61C}"/>
              </a:ext>
            </a:extLst>
          </p:cNvPr>
          <p:cNvSpPr/>
          <p:nvPr/>
        </p:nvSpPr>
        <p:spPr>
          <a:xfrm>
            <a:off x="4537891" y="4076663"/>
            <a:ext cx="791455" cy="76840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08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2D31B0-5C59-48EC-929E-92302B412987}"/>
              </a:ext>
            </a:extLst>
          </p:cNvPr>
          <p:cNvSpPr txBox="1"/>
          <p:nvPr/>
        </p:nvSpPr>
        <p:spPr>
          <a:xfrm>
            <a:off x="5496610" y="3208181"/>
            <a:ext cx="29967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Raleway"/>
                <a:sym typeface="Raleway"/>
              </a:rPr>
              <a:t>SENTIMENT ANALYSIS</a:t>
            </a:r>
            <a:br>
              <a:rPr lang="en-US" dirty="0"/>
            </a:br>
            <a:r>
              <a:rPr lang="en-US" dirty="0"/>
              <a:t>xxx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605679-91C1-40D3-BA49-37ED1FED4D28}"/>
              </a:ext>
            </a:extLst>
          </p:cNvPr>
          <p:cNvSpPr txBox="1"/>
          <p:nvPr/>
        </p:nvSpPr>
        <p:spPr>
          <a:xfrm>
            <a:off x="5496609" y="4143774"/>
            <a:ext cx="299677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sz="1600" dirty="0">
                <a:solidFill>
                  <a:schemeClr val="dk1"/>
                </a:solidFill>
                <a:latin typeface="Raleway"/>
                <a:sym typeface="Raleway"/>
              </a:rPr>
              <a:t>CONCLUSION</a:t>
            </a:r>
            <a:br>
              <a:rPr lang="en-US" dirty="0"/>
            </a:br>
            <a:r>
              <a:rPr lang="en-US" dirty="0"/>
              <a:t>xxx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5"/>
          <p:cNvSpPr/>
          <p:nvPr/>
        </p:nvSpPr>
        <p:spPr>
          <a:xfrm>
            <a:off x="1502113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  <a:endParaRPr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0" name="Google Shape;290;p3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291" name="Google Shape;291;p35"/>
          <p:cNvGrpSpPr/>
          <p:nvPr/>
        </p:nvGrpSpPr>
        <p:grpSpPr>
          <a:xfrm>
            <a:off x="1437414" y="465959"/>
            <a:ext cx="2736410" cy="4222433"/>
            <a:chOff x="2112475" y="238125"/>
            <a:chExt cx="3395050" cy="5238750"/>
          </a:xfrm>
        </p:grpSpPr>
        <p:sp>
          <p:nvSpPr>
            <p:cNvPr id="292" name="Google Shape;292;p35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285750" dist="19050" dir="5400000" algn="bl" rotWithShape="0">
                <a:schemeClr val="accent6">
                  <a:alpha val="6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5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5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5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35"/>
          <p:cNvSpPr txBox="1">
            <a:spLocks noGrp="1"/>
          </p:cNvSpPr>
          <p:nvPr>
            <p:ph type="body" idx="4294967295"/>
          </p:nvPr>
        </p:nvSpPr>
        <p:spPr>
          <a:xfrm>
            <a:off x="4893775" y="373575"/>
            <a:ext cx="28128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b="1" i="1">
                <a:latin typeface="Playfair Display"/>
                <a:ea typeface="Playfair Display"/>
                <a:cs typeface="Playfair Display"/>
                <a:sym typeface="Playfair Display"/>
              </a:rPr>
              <a:t>Tablet project</a:t>
            </a:r>
            <a:endParaRPr sz="3200" b="1" i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/>
          <p:nvPr/>
        </p:nvSpPr>
        <p:spPr>
          <a:xfrm>
            <a:off x="1244100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Place your screenshot here</a:t>
            </a:r>
            <a:endParaRPr sz="1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2" name="Google Shape;302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303" name="Google Shape;303;p36"/>
          <p:cNvGrpSpPr/>
          <p:nvPr/>
        </p:nvGrpSpPr>
        <p:grpSpPr>
          <a:xfrm>
            <a:off x="739249" y="1241129"/>
            <a:ext cx="4542205" cy="2661224"/>
            <a:chOff x="1177450" y="241631"/>
            <a:chExt cx="6173152" cy="3616776"/>
          </a:xfrm>
        </p:grpSpPr>
        <p:sp>
          <p:nvSpPr>
            <p:cNvPr id="304" name="Google Shape;304;p36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36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142875" dist="76200" dir="5400000" algn="bl" rotWithShape="0">
                <a:srgbClr val="8F7749">
                  <a:alpha val="6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36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8" name="Google Shape;308;p36"/>
          <p:cNvSpPr txBox="1">
            <a:spLocks noGrp="1"/>
          </p:cNvSpPr>
          <p:nvPr>
            <p:ph type="body" idx="4294967295"/>
          </p:nvPr>
        </p:nvSpPr>
        <p:spPr>
          <a:xfrm>
            <a:off x="5357650" y="373575"/>
            <a:ext cx="30471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200" b="1" i="1">
                <a:latin typeface="Playfair Display"/>
                <a:ea typeface="Playfair Display"/>
                <a:cs typeface="Playfair Display"/>
                <a:sym typeface="Playfair Display"/>
              </a:rPr>
              <a:t>Desktop project</a:t>
            </a:r>
            <a:endParaRPr sz="3200" b="1" i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14" name="Google Shape;314;p37"/>
          <p:cNvSpPr txBox="1">
            <a:spLocks noGrp="1"/>
          </p:cNvSpPr>
          <p:nvPr>
            <p:ph type="ctrTitle" idx="4294967295"/>
          </p:nvPr>
        </p:nvSpPr>
        <p:spPr>
          <a:xfrm>
            <a:off x="1275150" y="2655025"/>
            <a:ext cx="6593700" cy="709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1"/>
                </a:solidFill>
              </a:rPr>
              <a:t>Thanks!</a:t>
            </a:r>
            <a:endParaRPr sz="6000">
              <a:solidFill>
                <a:schemeClr val="dk1"/>
              </a:solidFill>
            </a:endParaRPr>
          </a:p>
        </p:txBody>
      </p:sp>
      <p:sp>
        <p:nvSpPr>
          <p:cNvPr id="315" name="Google Shape;315;p37"/>
          <p:cNvSpPr txBox="1">
            <a:spLocks noGrp="1"/>
          </p:cNvSpPr>
          <p:nvPr>
            <p:ph type="subTitle" idx="4294967295"/>
          </p:nvPr>
        </p:nvSpPr>
        <p:spPr>
          <a:xfrm>
            <a:off x="1275150" y="3312701"/>
            <a:ext cx="6593700" cy="12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Any questions?</a:t>
            </a:r>
            <a:endParaRPr sz="18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</a:rPr>
              <a:t>You can find me at @username &amp; user@mail.me</a:t>
            </a:r>
            <a:endParaRPr sz="1800" b="1">
              <a:solidFill>
                <a:schemeClr val="lt1"/>
              </a:solidFill>
            </a:endParaRPr>
          </a:p>
        </p:txBody>
      </p:sp>
      <p:sp>
        <p:nvSpPr>
          <p:cNvPr id="316" name="Google Shape;316;p37"/>
          <p:cNvSpPr/>
          <p:nvPr/>
        </p:nvSpPr>
        <p:spPr>
          <a:xfrm>
            <a:off x="3729600" y="702175"/>
            <a:ext cx="1684800" cy="16848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42888" dist="85725" dir="5400000" algn="bl" rotWithShape="0">
              <a:schemeClr val="dk2">
                <a:alpha val="6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37"/>
          <p:cNvSpPr/>
          <p:nvPr/>
        </p:nvSpPr>
        <p:spPr>
          <a:xfrm>
            <a:off x="4206245" y="1167159"/>
            <a:ext cx="731514" cy="675643"/>
          </a:xfrm>
          <a:custGeom>
            <a:avLst/>
            <a:gdLst/>
            <a:ahLst/>
            <a:cxnLst/>
            <a:rect l="l" t="t" r="r" b="b"/>
            <a:pathLst>
              <a:path w="17204" h="15890" extrusionOk="0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8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23" name="Google Shape;323;p38"/>
          <p:cNvSpPr txBox="1">
            <a:spLocks noGrp="1"/>
          </p:cNvSpPr>
          <p:nvPr>
            <p:ph type="body" idx="1"/>
          </p:nvPr>
        </p:nvSpPr>
        <p:spPr>
          <a:xfrm>
            <a:off x="1039100" y="1732675"/>
            <a:ext cx="7065900" cy="241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⬩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⬩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324" name="Google Shape;324;p3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9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30" name="Google Shape;330;p39"/>
          <p:cNvSpPr txBox="1">
            <a:spLocks noGrp="1"/>
          </p:cNvSpPr>
          <p:nvPr>
            <p:ph type="body" idx="1"/>
          </p:nvPr>
        </p:nvSpPr>
        <p:spPr>
          <a:xfrm>
            <a:off x="1039100" y="1732675"/>
            <a:ext cx="7065900" cy="241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This presentation uses the following typographies: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⬩"/>
            </a:pPr>
            <a:r>
              <a:rPr lang="en" sz="1400"/>
              <a:t>Titles: Playfair Display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⬩"/>
            </a:pPr>
            <a:r>
              <a:rPr lang="en" sz="1400"/>
              <a:t>Body copy: Raleway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Download for free at: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https://www.fontsquirrel.com/fonts/playfair-display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https://www.fontsquirrel.com/fonts/raleway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31" name="Google Shape;331;p39"/>
          <p:cNvSpPr txBox="1"/>
          <p:nvPr/>
        </p:nvSpPr>
        <p:spPr>
          <a:xfrm>
            <a:off x="3613700" y="4095450"/>
            <a:ext cx="44913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Raleway"/>
                <a:ea typeface="Raleway"/>
                <a:cs typeface="Raleway"/>
                <a:sym typeface="Raleway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2" name="Google Shape;332;p3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0"/>
          <p:cNvSpPr txBox="1">
            <a:spLocks noGrp="1"/>
          </p:cNvSpPr>
          <p:nvPr>
            <p:ph type="title"/>
          </p:nvPr>
        </p:nvSpPr>
        <p:spPr>
          <a:xfrm>
            <a:off x="1039100" y="3234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338" name="Google Shape;338;p4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339" name="Google Shape;33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3376" y="1906276"/>
            <a:ext cx="2523155" cy="1544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6446" y="1906277"/>
            <a:ext cx="2623955" cy="1544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5000" y="1906276"/>
            <a:ext cx="2138461" cy="1544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37A2F0-C5AB-492B-877B-61221DC2964F}"/>
              </a:ext>
            </a:extLst>
          </p:cNvPr>
          <p:cNvSpPr/>
          <p:nvPr/>
        </p:nvSpPr>
        <p:spPr>
          <a:xfrm>
            <a:off x="145774" y="212035"/>
            <a:ext cx="8883510" cy="4797287"/>
          </a:xfrm>
          <a:prstGeom prst="rect">
            <a:avLst/>
          </a:prstGeom>
          <a:solidFill>
            <a:schemeClr val="bg1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31;p21">
            <a:extLst>
              <a:ext uri="{FF2B5EF4-FFF2-40B4-BE49-F238E27FC236}">
                <a16:creationId xmlns:a16="http://schemas.microsoft.com/office/drawing/2014/main" id="{9E795C10-4E7A-4C12-92F5-32BCFAA5F278}"/>
              </a:ext>
            </a:extLst>
          </p:cNvPr>
          <p:cNvSpPr txBox="1">
            <a:spLocks/>
          </p:cNvSpPr>
          <p:nvPr/>
        </p:nvSpPr>
        <p:spPr>
          <a:xfrm>
            <a:off x="1953979" y="371061"/>
            <a:ext cx="5267100" cy="68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Playfair Display"/>
              <a:buNone/>
              <a:defRPr sz="3600" b="1" i="1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algn="ctr"/>
            <a:r>
              <a:rPr lang="en-US" dirty="0">
                <a:solidFill>
                  <a:schemeClr val="accent6"/>
                </a:solidFill>
              </a:rPr>
              <a:t>Introduction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8819B0B-8CCD-40D7-AA2C-CCDF2E51E62C}"/>
              </a:ext>
            </a:extLst>
          </p:cNvPr>
          <p:cNvCxnSpPr/>
          <p:nvPr/>
        </p:nvCxnSpPr>
        <p:spPr>
          <a:xfrm>
            <a:off x="2531165" y="1056811"/>
            <a:ext cx="4081670" cy="0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8BC8CAC-641C-430B-87A0-32A9ED2A9D3B}"/>
              </a:ext>
            </a:extLst>
          </p:cNvPr>
          <p:cNvSpPr txBox="1"/>
          <p:nvPr/>
        </p:nvSpPr>
        <p:spPr>
          <a:xfrm>
            <a:off x="2676939" y="1431235"/>
            <a:ext cx="58036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Words </a:t>
            </a:r>
            <a:r>
              <a:rPr lang="en-US" dirty="0" err="1"/>
              <a:t>words</a:t>
            </a:r>
            <a:r>
              <a:rPr lang="en-US" dirty="0"/>
              <a:t> </a:t>
            </a:r>
            <a:r>
              <a:rPr lang="en-US" dirty="0" err="1"/>
              <a:t>words</a:t>
            </a:r>
            <a:r>
              <a:rPr lang="en-US" dirty="0"/>
              <a:t> </a:t>
            </a:r>
          </a:p>
        </p:txBody>
      </p:sp>
      <p:pic>
        <p:nvPicPr>
          <p:cNvPr id="1026" name="Picture 2" descr="Free Free Images Of Books, Download Free Free Images Of Books png images,  Free ClipArts on Clipart Library">
            <a:extLst>
              <a:ext uri="{FF2B5EF4-FFF2-40B4-BE49-F238E27FC236}">
                <a16:creationId xmlns:a16="http://schemas.microsoft.com/office/drawing/2014/main" id="{04545FA1-EC25-4320-B6D1-5FEE1C5720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416" y="1282098"/>
            <a:ext cx="1689099" cy="1328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65FFEAB7-810E-4D7C-8D6E-31CDDA5C30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59F6A67-4E4F-4CC5-9DC2-4F7F823ACC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C9C6C4-A0ED-4EB2-8F1E-B02BE1191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5747" y="962750"/>
            <a:ext cx="5175557" cy="32179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>
            <a:spLocks noGrp="1"/>
          </p:cNvSpPr>
          <p:nvPr>
            <p:ph type="ctrTitle" idx="4294967295"/>
          </p:nvPr>
        </p:nvSpPr>
        <p:spPr>
          <a:xfrm>
            <a:off x="1275150" y="2655025"/>
            <a:ext cx="6593700" cy="709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Hello!</a:t>
            </a:r>
            <a:endParaRPr sz="6000" dirty="0"/>
          </a:p>
        </p:txBody>
      </p:sp>
      <p:sp>
        <p:nvSpPr>
          <p:cNvPr id="110" name="Google Shape;110;p18"/>
          <p:cNvSpPr txBox="1">
            <a:spLocks noGrp="1"/>
          </p:cNvSpPr>
          <p:nvPr>
            <p:ph type="subTitle" idx="4294967295"/>
          </p:nvPr>
        </p:nvSpPr>
        <p:spPr>
          <a:xfrm>
            <a:off x="1275150" y="3312701"/>
            <a:ext cx="6593700" cy="122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latin typeface="Raleway"/>
                <a:ea typeface="Raleway"/>
                <a:cs typeface="Raleway"/>
                <a:sym typeface="Raleway"/>
              </a:rPr>
              <a:t>I am Jayden Smith</a:t>
            </a:r>
            <a:endParaRPr sz="18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I am here because I love to give presentations. </a:t>
            </a:r>
            <a:endParaRPr sz="180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You can find me at @username</a:t>
            </a:r>
            <a:endParaRPr sz="1800" b="1"/>
          </a:p>
        </p:txBody>
      </p:sp>
      <p:pic>
        <p:nvPicPr>
          <p:cNvPr id="111" name="Google Shape;111;p18"/>
          <p:cNvPicPr preferRelativeResize="0"/>
          <p:nvPr/>
        </p:nvPicPr>
        <p:blipFill rotWithShape="1">
          <a:blip r:embed="rId3">
            <a:alphaModFix/>
          </a:blip>
          <a:srcRect l="16666" r="16666"/>
          <a:stretch/>
        </p:blipFill>
        <p:spPr>
          <a:xfrm>
            <a:off x="3729600" y="702275"/>
            <a:ext cx="1684800" cy="1684800"/>
          </a:xfrm>
          <a:prstGeom prst="ellipse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242888" dist="85725" dir="5400000" algn="bl" rotWithShape="0">
              <a:schemeClr val="dk2">
                <a:alpha val="62000"/>
              </a:schemeClr>
            </a:outerShdw>
          </a:effectLst>
        </p:spPr>
      </p:pic>
      <p:sp>
        <p:nvSpPr>
          <p:cNvPr id="112" name="Google Shape;112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body" idx="1"/>
          </p:nvPr>
        </p:nvSpPr>
        <p:spPr>
          <a:xfrm>
            <a:off x="1039100" y="2161800"/>
            <a:ext cx="70659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“Quotations are commonly printed as a means of inspiration and to invoke philosophical thoughts from the reader”</a:t>
            </a:r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1039100" y="780625"/>
            <a:ext cx="7065900" cy="64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is a slide title</a:t>
            </a:r>
            <a:endParaRPr dirty="0"/>
          </a:p>
        </p:txBody>
      </p:sp>
      <p:sp>
        <p:nvSpPr>
          <p:cNvPr id="124" name="Google Shape;124;p20"/>
          <p:cNvSpPr txBox="1">
            <a:spLocks noGrp="1"/>
          </p:cNvSpPr>
          <p:nvPr>
            <p:ph type="body" idx="1"/>
          </p:nvPr>
        </p:nvSpPr>
        <p:spPr>
          <a:xfrm>
            <a:off x="1039100" y="1732675"/>
            <a:ext cx="7065900" cy="241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68300" algn="l" rtl="0">
              <a:spcBef>
                <a:spcPts val="600"/>
              </a:spcBef>
              <a:spcAft>
                <a:spcPts val="0"/>
              </a:spcAft>
              <a:buSzPts val="2200"/>
              <a:buChar char="⬩"/>
            </a:pPr>
            <a:r>
              <a:rPr lang="en"/>
              <a:t>Here you have a list of items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⬩"/>
            </a:pPr>
            <a:r>
              <a:rPr lang="en"/>
              <a:t>And some text</a:t>
            </a:r>
            <a:endParaRPr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⬩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25" name="Google Shape;125;p2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/>
          <p:nvPr/>
        </p:nvSpPr>
        <p:spPr>
          <a:xfrm>
            <a:off x="3226100" y="620550"/>
            <a:ext cx="2691900" cy="2691900"/>
          </a:xfrm>
          <a:prstGeom prst="ellipse">
            <a:avLst/>
          </a:prstGeom>
          <a:solidFill>
            <a:srgbClr val="F1E2DD"/>
          </a:solidFill>
          <a:ln>
            <a:noFill/>
          </a:ln>
          <a:effectLst>
            <a:outerShdw blurRad="314325" dist="95250" dir="5400000" algn="bl" rotWithShape="0">
              <a:schemeClr val="accent6">
                <a:alpha val="7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ctrTitle" idx="4294967295"/>
          </p:nvPr>
        </p:nvSpPr>
        <p:spPr>
          <a:xfrm>
            <a:off x="1938525" y="2573950"/>
            <a:ext cx="52671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6"/>
                </a:solidFill>
              </a:rPr>
              <a:t>Big concept</a:t>
            </a:r>
            <a:endParaRPr sz="7200" dirty="0">
              <a:solidFill>
                <a:schemeClr val="accent6"/>
              </a:solidFill>
            </a:endParaRPr>
          </a:p>
        </p:txBody>
      </p:sp>
      <p:sp>
        <p:nvSpPr>
          <p:cNvPr id="132" name="Google Shape;132;p21"/>
          <p:cNvSpPr txBox="1">
            <a:spLocks noGrp="1"/>
          </p:cNvSpPr>
          <p:nvPr>
            <p:ph type="subTitle" idx="4294967295"/>
          </p:nvPr>
        </p:nvSpPr>
        <p:spPr>
          <a:xfrm>
            <a:off x="1938525" y="3716352"/>
            <a:ext cx="52671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Bring the attention of your audience over a key concept using icons or illustrations</a:t>
            </a:r>
            <a:endParaRPr sz="1800"/>
          </a:p>
        </p:txBody>
      </p:sp>
      <p:sp>
        <p:nvSpPr>
          <p:cNvPr id="133" name="Google Shape;133;p21"/>
          <p:cNvSpPr/>
          <p:nvPr/>
        </p:nvSpPr>
        <p:spPr>
          <a:xfrm>
            <a:off x="4496499" y="1307760"/>
            <a:ext cx="1145591" cy="1160843"/>
          </a:xfrm>
          <a:custGeom>
            <a:avLst/>
            <a:gdLst/>
            <a:ahLst/>
            <a:cxnLst/>
            <a:rect l="l" t="t" r="r" b="b"/>
            <a:pathLst>
              <a:path w="16449" h="16668" extrusionOk="0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34" name="Google Shape;134;p21"/>
          <p:cNvSpPr/>
          <p:nvPr/>
        </p:nvSpPr>
        <p:spPr>
          <a:xfrm rot="1473024">
            <a:off x="3454892" y="1887366"/>
            <a:ext cx="669785" cy="652437"/>
          </a:xfrm>
          <a:custGeom>
            <a:avLst/>
            <a:gdLst/>
            <a:ahLst/>
            <a:cxnLst/>
            <a:rect l="l" t="t" r="r" b="b"/>
            <a:pathLst>
              <a:path w="18737" h="18250" extrusionOk="0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35" name="Google Shape;135;p21"/>
          <p:cNvSpPr/>
          <p:nvPr/>
        </p:nvSpPr>
        <p:spPr>
          <a:xfrm>
            <a:off x="4274929" y="1196825"/>
            <a:ext cx="293240" cy="28495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36" name="Google Shape;136;p21"/>
          <p:cNvSpPr/>
          <p:nvPr/>
        </p:nvSpPr>
        <p:spPr>
          <a:xfrm rot="2487194">
            <a:off x="4086348" y="2489777"/>
            <a:ext cx="208629" cy="202734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D9EEB"/>
              </a:solidFill>
            </a:endParaRPr>
          </a:p>
        </p:txBody>
      </p:sp>
      <p:sp>
        <p:nvSpPr>
          <p:cNvPr id="137" name="Google Shape;137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ell template">
  <a:themeElements>
    <a:clrScheme name="Custom 347">
      <a:dk1>
        <a:srgbClr val="535B5D"/>
      </a:dk1>
      <a:lt1>
        <a:srgbClr val="FFFFFF"/>
      </a:lt1>
      <a:dk2>
        <a:srgbClr val="557B83"/>
      </a:dk2>
      <a:lt2>
        <a:srgbClr val="EFF2F3"/>
      </a:lt2>
      <a:accent1>
        <a:srgbClr val="8AB7C4"/>
      </a:accent1>
      <a:accent2>
        <a:srgbClr val="BED7DE"/>
      </a:accent2>
      <a:accent3>
        <a:srgbClr val="CCAE74"/>
      </a:accent3>
      <a:accent4>
        <a:srgbClr val="E5DBC8"/>
      </a:accent4>
      <a:accent5>
        <a:srgbClr val="EC9D82"/>
      </a:accent5>
      <a:accent6>
        <a:srgbClr val="92685D"/>
      </a:accent6>
      <a:hlink>
        <a:srgbClr val="557B8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823</Words>
  <Application>Microsoft Office PowerPoint</Application>
  <PresentationFormat>On-screen Show (16:9)</PresentationFormat>
  <Paragraphs>147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Playfair Display Regular</vt:lpstr>
      <vt:lpstr>Raleway Thin</vt:lpstr>
      <vt:lpstr>Calibri</vt:lpstr>
      <vt:lpstr>Playfair Display</vt:lpstr>
      <vt:lpstr>Raleway</vt:lpstr>
      <vt:lpstr>Nell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Hello!</vt:lpstr>
      <vt:lpstr>PowerPoint Presentation</vt:lpstr>
      <vt:lpstr>This is a slide title</vt:lpstr>
      <vt:lpstr>Big concept</vt:lpstr>
      <vt:lpstr>You can also split your content</vt:lpstr>
      <vt:lpstr>In two or three columns</vt:lpstr>
      <vt:lpstr>A picture is worth a thousand words</vt:lpstr>
      <vt:lpstr>Use diagrams to explain your ideas</vt:lpstr>
      <vt:lpstr>And tables to compare data</vt:lpstr>
      <vt:lpstr>Maps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Extra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 haman</dc:creator>
  <cp:lastModifiedBy>Sara Haman</cp:lastModifiedBy>
  <cp:revision>8</cp:revision>
  <dcterms:modified xsi:type="dcterms:W3CDTF">2021-04-12T16:10:24Z</dcterms:modified>
</cp:coreProperties>
</file>